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m4a" ContentType="audio/mp4"/>
  <Default Extension="rels" ContentType="application/vnd.openxmlformats-package.relationships+xml"/>
  <Default Extension="wmf" ContentType="image/x-wmf"/>
  <Default Extension="docx" ContentType="application/vnd.openxmlformats-officedocument.wordprocessingml.document"/>
  <Default Extension="xml" ContentType="application/xml"/>
  <Default Extension="vml" ContentType="application/vnd.openxmlformats-officedocument.vmlDrawing"/>
  <Override PartName="/ppt/presentation.xml" ContentType="application/vnd.openxmlformats-officedocument.presentationml.presentation.main+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5.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52"/>
  </p:notesMasterIdLst>
  <p:sldIdLst>
    <p:sldId id="990" r:id="rId2"/>
    <p:sldId id="1066" r:id="rId3"/>
    <p:sldId id="492" r:id="rId4"/>
    <p:sldId id="505" r:id="rId5"/>
    <p:sldId id="494" r:id="rId6"/>
    <p:sldId id="632" r:id="rId7"/>
    <p:sldId id="633" r:id="rId8"/>
    <p:sldId id="471" r:id="rId9"/>
    <p:sldId id="634" r:id="rId10"/>
    <p:sldId id="635" r:id="rId11"/>
    <p:sldId id="636" r:id="rId12"/>
    <p:sldId id="637" r:id="rId13"/>
    <p:sldId id="513" r:id="rId14"/>
    <p:sldId id="511" r:id="rId15"/>
    <p:sldId id="472" r:id="rId16"/>
    <p:sldId id="1100" r:id="rId17"/>
    <p:sldId id="639" r:id="rId18"/>
    <p:sldId id="640" r:id="rId19"/>
    <p:sldId id="641" r:id="rId20"/>
    <p:sldId id="507" r:id="rId21"/>
    <p:sldId id="703" r:id="rId22"/>
    <p:sldId id="700" r:id="rId23"/>
    <p:sldId id="450" r:id="rId24"/>
    <p:sldId id="991" r:id="rId25"/>
    <p:sldId id="993" r:id="rId26"/>
    <p:sldId id="992" r:id="rId27"/>
    <p:sldId id="599" r:id="rId28"/>
    <p:sldId id="994" r:id="rId29"/>
    <p:sldId id="1019" r:id="rId30"/>
    <p:sldId id="590" r:id="rId31"/>
    <p:sldId id="543" r:id="rId32"/>
    <p:sldId id="588" r:id="rId33"/>
    <p:sldId id="547" r:id="rId34"/>
    <p:sldId id="597" r:id="rId35"/>
    <p:sldId id="704" r:id="rId36"/>
    <p:sldId id="589" r:id="rId37"/>
    <p:sldId id="1088" r:id="rId38"/>
    <p:sldId id="1089" r:id="rId39"/>
    <p:sldId id="1090" r:id="rId40"/>
    <p:sldId id="354" r:id="rId41"/>
    <p:sldId id="1091" r:id="rId42"/>
    <p:sldId id="551" r:id="rId43"/>
    <p:sldId id="603" r:id="rId44"/>
    <p:sldId id="602" r:id="rId45"/>
    <p:sldId id="556" r:id="rId46"/>
    <p:sldId id="1092" r:id="rId47"/>
    <p:sldId id="1097" r:id="rId48"/>
    <p:sldId id="593" r:id="rId49"/>
    <p:sldId id="576" r:id="rId50"/>
    <p:sldId id="1032"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81818" autoAdjust="0"/>
  </p:normalViewPr>
  <p:slideViewPr>
    <p:cSldViewPr snapToGrid="0">
      <p:cViewPr varScale="1">
        <p:scale>
          <a:sx n="65" d="100"/>
          <a:sy n="65" d="100"/>
        </p:scale>
        <p:origin x="376" y="52"/>
      </p:cViewPr>
      <p:guideLst/>
    </p:cSldViewPr>
  </p:slideViewPr>
  <p:outlineViewPr>
    <p:cViewPr>
      <p:scale>
        <a:sx n="33" d="100"/>
        <a:sy n="33" d="100"/>
      </p:scale>
      <p:origin x="0" y="-38636"/>
    </p:cViewPr>
  </p:outlin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9122-A37A-428B-B207-29E30C64C367}" type="doc">
      <dgm:prSet loTypeId="urn:microsoft.com/office/officeart/2016/7/layout/LinearArrowProcessNumbered" loCatId="process" qsTypeId="urn:microsoft.com/office/officeart/2005/8/quickstyle/simple2" qsCatId="simple" csTypeId="urn:microsoft.com/office/officeart/2005/8/colors/accent1_2" csCatId="accent1" phldr="1"/>
      <dgm:spPr/>
      <dgm:t>
        <a:bodyPr/>
        <a:lstStyle/>
        <a:p>
          <a:endParaRPr lang="en-US"/>
        </a:p>
      </dgm:t>
    </dgm:pt>
    <dgm:pt modelId="{D2D8A60A-0A77-4F19-8510-B874A8C2B62B}">
      <dgm:prSet custT="1"/>
      <dgm:spPr/>
      <dgm:t>
        <a:bodyPr/>
        <a:lstStyle/>
        <a:p>
          <a:r>
            <a:rPr lang="en-US" sz="1400" dirty="0"/>
            <a:t>Per Meal Rate</a:t>
          </a:r>
        </a:p>
      </dgm:t>
    </dgm:pt>
    <dgm:pt modelId="{F20A77D2-1E86-4D23-A1B6-4A520DE1774E}" type="parTrans" cxnId="{4CD17E85-63E0-412D-B50A-84D4BB6E5417}">
      <dgm:prSet/>
      <dgm:spPr/>
      <dgm:t>
        <a:bodyPr/>
        <a:lstStyle/>
        <a:p>
          <a:endParaRPr lang="en-US"/>
        </a:p>
      </dgm:t>
    </dgm:pt>
    <dgm:pt modelId="{68A55940-D666-42C7-A4E6-24910F8558D5}" type="sibTrans" cxnId="{4CD17E85-63E0-412D-B50A-84D4BB6E5417}">
      <dgm:prSet phldrT="1"/>
      <dgm:spPr/>
      <dgm:t>
        <a:bodyPr/>
        <a:lstStyle/>
        <a:p>
          <a:r>
            <a:rPr lang="en-US" dirty="0"/>
            <a:t>1</a:t>
          </a:r>
        </a:p>
      </dgm:t>
    </dgm:pt>
    <dgm:pt modelId="{5E8A41CE-A4A4-47F3-88F2-C90ACBA04E8A}">
      <dgm:prSet custT="1"/>
      <dgm:spPr/>
      <dgm:t>
        <a:bodyPr/>
        <a:lstStyle/>
        <a:p>
          <a:r>
            <a:rPr lang="en-US" sz="1400" dirty="0"/>
            <a:t>Rate determined by Household Income Eligibility </a:t>
          </a:r>
        </a:p>
      </dgm:t>
    </dgm:pt>
    <dgm:pt modelId="{62D9ED2D-3B22-4968-8C84-4309F1DCF329}" type="parTrans" cxnId="{B93D0151-FC12-4EED-A640-7EC2092D217A}">
      <dgm:prSet/>
      <dgm:spPr/>
      <dgm:t>
        <a:bodyPr/>
        <a:lstStyle/>
        <a:p>
          <a:endParaRPr lang="en-US"/>
        </a:p>
      </dgm:t>
    </dgm:pt>
    <dgm:pt modelId="{CD34520F-E8A3-4319-A3AA-2ED527D0F3AB}" type="sibTrans" cxnId="{B93D0151-FC12-4EED-A640-7EC2092D217A}">
      <dgm:prSet phldrT="2"/>
      <dgm:spPr/>
      <dgm:t>
        <a:bodyPr/>
        <a:lstStyle/>
        <a:p>
          <a:r>
            <a:rPr lang="en-US" dirty="0"/>
            <a:t>2</a:t>
          </a:r>
        </a:p>
      </dgm:t>
    </dgm:pt>
    <dgm:pt modelId="{3ADB0718-5367-40D2-8C32-80170DB7FD66}">
      <dgm:prSet custT="1"/>
      <dgm:spPr/>
      <dgm:t>
        <a:bodyPr/>
        <a:lstStyle/>
        <a:p>
          <a:r>
            <a:rPr lang="en-US" sz="1400" dirty="0"/>
            <a:t>New rates released every July </a:t>
          </a:r>
        </a:p>
      </dgm:t>
    </dgm:pt>
    <dgm:pt modelId="{729F1140-1BEC-4AC5-8AB3-C5A7F35FC458}" type="parTrans" cxnId="{34C19F1B-7480-4AA4-821B-443E2AFC38DF}">
      <dgm:prSet/>
      <dgm:spPr/>
      <dgm:t>
        <a:bodyPr/>
        <a:lstStyle/>
        <a:p>
          <a:endParaRPr lang="en-US"/>
        </a:p>
      </dgm:t>
    </dgm:pt>
    <dgm:pt modelId="{AD8EADB6-5C61-4587-B751-58A3C242EAEF}" type="sibTrans" cxnId="{34C19F1B-7480-4AA4-821B-443E2AFC38DF}">
      <dgm:prSet phldrT="3"/>
      <dgm:spPr/>
      <dgm:t>
        <a:bodyPr/>
        <a:lstStyle/>
        <a:p>
          <a:r>
            <a:rPr lang="en-US" dirty="0"/>
            <a:t>3</a:t>
          </a:r>
        </a:p>
      </dgm:t>
    </dgm:pt>
    <dgm:pt modelId="{A2100667-5A76-468F-B27F-3599C43E25F9}">
      <dgm:prSet custT="1"/>
      <dgm:spPr/>
      <dgm:t>
        <a:bodyPr/>
        <a:lstStyle/>
        <a:p>
          <a:r>
            <a:rPr lang="en-US" sz="1400" dirty="0"/>
            <a:t>Paid to Institutions for providing participants “free” reimbursable meals.</a:t>
          </a:r>
        </a:p>
      </dgm:t>
    </dgm:pt>
    <dgm:pt modelId="{6B8A90A4-C57E-4858-9932-8DEE46FCA281}" type="parTrans" cxnId="{FDEAC820-FBE0-40C3-9ED3-FFB192A19AF1}">
      <dgm:prSet/>
      <dgm:spPr/>
      <dgm:t>
        <a:bodyPr/>
        <a:lstStyle/>
        <a:p>
          <a:endParaRPr lang="en-US"/>
        </a:p>
      </dgm:t>
    </dgm:pt>
    <dgm:pt modelId="{751A6922-359E-44E4-89C7-E68E2913F6E3}" type="sibTrans" cxnId="{FDEAC820-FBE0-40C3-9ED3-FFB192A19AF1}">
      <dgm:prSet phldrT="4"/>
      <dgm:spPr/>
      <dgm:t>
        <a:bodyPr/>
        <a:lstStyle/>
        <a:p>
          <a:r>
            <a:rPr lang="en-US" dirty="0"/>
            <a:t>4</a:t>
          </a:r>
        </a:p>
      </dgm:t>
    </dgm:pt>
    <dgm:pt modelId="{31DDAC6C-E076-4981-95D5-EE3CF904A103}">
      <dgm:prSet custT="1"/>
      <dgm:spPr/>
      <dgm:t>
        <a:bodyPr/>
        <a:lstStyle/>
        <a:p>
          <a:r>
            <a:rPr lang="en-US" sz="1400" dirty="0"/>
            <a:t>Additional Cash-in-Lieu rate - for lunch and dinner meals claimed, when Institution does not receive USDA Commodities.</a:t>
          </a:r>
        </a:p>
      </dgm:t>
    </dgm:pt>
    <dgm:pt modelId="{B97B4CE2-82A5-48A5-9AAF-E564E7CCF037}" type="parTrans" cxnId="{ED222E05-20B1-46CD-BA69-423FB6B1326D}">
      <dgm:prSet/>
      <dgm:spPr/>
      <dgm:t>
        <a:bodyPr/>
        <a:lstStyle/>
        <a:p>
          <a:endParaRPr lang="en-US"/>
        </a:p>
      </dgm:t>
    </dgm:pt>
    <dgm:pt modelId="{DAEA3F9B-FC2F-41C9-8BED-B2F6DAF29DDD}" type="sibTrans" cxnId="{ED222E05-20B1-46CD-BA69-423FB6B1326D}">
      <dgm:prSet phldrT="5"/>
      <dgm:spPr/>
      <dgm:t>
        <a:bodyPr/>
        <a:lstStyle/>
        <a:p>
          <a:r>
            <a:rPr lang="en-US" dirty="0"/>
            <a:t>5</a:t>
          </a:r>
        </a:p>
      </dgm:t>
    </dgm:pt>
    <dgm:pt modelId="{380A64F9-C2FB-4F7B-BC4D-4291A3E5D0B7}" type="pres">
      <dgm:prSet presAssocID="{4EA79122-A37A-428B-B207-29E30C64C367}" presName="linearFlow" presStyleCnt="0">
        <dgm:presLayoutVars>
          <dgm:dir/>
          <dgm:animLvl val="lvl"/>
          <dgm:resizeHandles val="exact"/>
        </dgm:presLayoutVars>
      </dgm:prSet>
      <dgm:spPr/>
    </dgm:pt>
    <dgm:pt modelId="{76BE8B5C-1461-4CDB-99C4-DD38AF77257B}" type="pres">
      <dgm:prSet presAssocID="{D2D8A60A-0A77-4F19-8510-B874A8C2B62B}" presName="compositeNode" presStyleCnt="0"/>
      <dgm:spPr/>
    </dgm:pt>
    <dgm:pt modelId="{940562CD-E743-4AC8-A48E-B584110A9AFA}" type="pres">
      <dgm:prSet presAssocID="{D2D8A60A-0A77-4F19-8510-B874A8C2B62B}" presName="parTx" presStyleLbl="node1" presStyleIdx="0" presStyleCnt="0">
        <dgm:presLayoutVars>
          <dgm:chMax val="0"/>
          <dgm:chPref val="0"/>
          <dgm:bulletEnabled val="1"/>
        </dgm:presLayoutVars>
      </dgm:prSet>
      <dgm:spPr/>
    </dgm:pt>
    <dgm:pt modelId="{79489DA6-D821-468E-A0AA-CA2D7F929C4A}" type="pres">
      <dgm:prSet presAssocID="{D2D8A60A-0A77-4F19-8510-B874A8C2B62B}" presName="parSh" presStyleCnt="0"/>
      <dgm:spPr/>
    </dgm:pt>
    <dgm:pt modelId="{538CEC40-8192-45E2-851D-9A3AF7137939}" type="pres">
      <dgm:prSet presAssocID="{D2D8A60A-0A77-4F19-8510-B874A8C2B62B}" presName="lineNode" presStyleLbl="alignAccFollowNode1" presStyleIdx="0" presStyleCnt="15"/>
      <dgm:spPr/>
    </dgm:pt>
    <dgm:pt modelId="{BBA648D3-A42B-455E-80FA-7DA661D8FDE4}" type="pres">
      <dgm:prSet presAssocID="{D2D8A60A-0A77-4F19-8510-B874A8C2B62B}" presName="lineArrowNode" presStyleLbl="alignAccFollowNode1" presStyleIdx="1" presStyleCnt="15"/>
      <dgm:spPr/>
    </dgm:pt>
    <dgm:pt modelId="{8FE51E25-CC9B-44F3-A78F-463D686B931A}" type="pres">
      <dgm:prSet presAssocID="{68A55940-D666-42C7-A4E6-24910F8558D5}" presName="sibTransNodeCircle" presStyleLbl="alignNode1" presStyleIdx="0" presStyleCnt="5">
        <dgm:presLayoutVars>
          <dgm:chMax val="0"/>
          <dgm:bulletEnabled/>
        </dgm:presLayoutVars>
      </dgm:prSet>
      <dgm:spPr/>
    </dgm:pt>
    <dgm:pt modelId="{9755FD0A-6432-41A5-B5CC-A31FCE6D5268}" type="pres">
      <dgm:prSet presAssocID="{68A55940-D666-42C7-A4E6-24910F8558D5}" presName="spacerBetweenCircleAndCallout" presStyleCnt="0">
        <dgm:presLayoutVars/>
      </dgm:prSet>
      <dgm:spPr/>
    </dgm:pt>
    <dgm:pt modelId="{06BE5F65-4590-4946-8B24-98C9E09E2B5F}" type="pres">
      <dgm:prSet presAssocID="{D2D8A60A-0A77-4F19-8510-B874A8C2B62B}" presName="nodeText" presStyleLbl="alignAccFollowNode1" presStyleIdx="2" presStyleCnt="15">
        <dgm:presLayoutVars>
          <dgm:bulletEnabled val="1"/>
        </dgm:presLayoutVars>
      </dgm:prSet>
      <dgm:spPr/>
    </dgm:pt>
    <dgm:pt modelId="{F671027E-63F3-4BDE-9FD4-D5D81F4953A3}" type="pres">
      <dgm:prSet presAssocID="{68A55940-D666-42C7-A4E6-24910F8558D5}" presName="sibTransComposite" presStyleCnt="0"/>
      <dgm:spPr/>
    </dgm:pt>
    <dgm:pt modelId="{C3827EE7-0643-410B-A0DD-98FD4257C7C0}" type="pres">
      <dgm:prSet presAssocID="{5E8A41CE-A4A4-47F3-88F2-C90ACBA04E8A}" presName="compositeNode" presStyleCnt="0"/>
      <dgm:spPr/>
    </dgm:pt>
    <dgm:pt modelId="{AFC40132-9C6B-4722-9F90-8FEA5C6EBF15}" type="pres">
      <dgm:prSet presAssocID="{5E8A41CE-A4A4-47F3-88F2-C90ACBA04E8A}" presName="parTx" presStyleLbl="node1" presStyleIdx="0" presStyleCnt="0">
        <dgm:presLayoutVars>
          <dgm:chMax val="0"/>
          <dgm:chPref val="0"/>
          <dgm:bulletEnabled val="1"/>
        </dgm:presLayoutVars>
      </dgm:prSet>
      <dgm:spPr/>
    </dgm:pt>
    <dgm:pt modelId="{1A07F46B-CFC3-442D-AC67-F86295E5BD0E}" type="pres">
      <dgm:prSet presAssocID="{5E8A41CE-A4A4-47F3-88F2-C90ACBA04E8A}" presName="parSh" presStyleCnt="0"/>
      <dgm:spPr/>
    </dgm:pt>
    <dgm:pt modelId="{9CB163CE-5C0B-4FD4-8A9E-927D71601BB3}" type="pres">
      <dgm:prSet presAssocID="{5E8A41CE-A4A4-47F3-88F2-C90ACBA04E8A}" presName="lineNode" presStyleLbl="alignAccFollowNode1" presStyleIdx="3" presStyleCnt="15"/>
      <dgm:spPr/>
    </dgm:pt>
    <dgm:pt modelId="{9C5343CA-1F6F-450F-94D5-1CC05DA7C7D8}" type="pres">
      <dgm:prSet presAssocID="{5E8A41CE-A4A4-47F3-88F2-C90ACBA04E8A}" presName="lineArrowNode" presStyleLbl="alignAccFollowNode1" presStyleIdx="4" presStyleCnt="15"/>
      <dgm:spPr/>
    </dgm:pt>
    <dgm:pt modelId="{3B433C3B-C11A-49A1-B9B9-95059E4047F3}" type="pres">
      <dgm:prSet presAssocID="{CD34520F-E8A3-4319-A3AA-2ED527D0F3AB}" presName="sibTransNodeCircle" presStyleLbl="alignNode1" presStyleIdx="1" presStyleCnt="5">
        <dgm:presLayoutVars>
          <dgm:chMax val="0"/>
          <dgm:bulletEnabled/>
        </dgm:presLayoutVars>
      </dgm:prSet>
      <dgm:spPr/>
    </dgm:pt>
    <dgm:pt modelId="{EF35FF07-54F5-4570-BD8F-F92B9FC10ED9}" type="pres">
      <dgm:prSet presAssocID="{CD34520F-E8A3-4319-A3AA-2ED527D0F3AB}" presName="spacerBetweenCircleAndCallout" presStyleCnt="0">
        <dgm:presLayoutVars/>
      </dgm:prSet>
      <dgm:spPr/>
    </dgm:pt>
    <dgm:pt modelId="{011B09F0-90E3-4CA7-B473-FF2C89FFF73B}" type="pres">
      <dgm:prSet presAssocID="{5E8A41CE-A4A4-47F3-88F2-C90ACBA04E8A}" presName="nodeText" presStyleLbl="alignAccFollowNode1" presStyleIdx="5" presStyleCnt="15">
        <dgm:presLayoutVars>
          <dgm:bulletEnabled val="1"/>
        </dgm:presLayoutVars>
      </dgm:prSet>
      <dgm:spPr/>
    </dgm:pt>
    <dgm:pt modelId="{105BA36E-AB28-4BBC-BF7C-994D8D1E89A2}" type="pres">
      <dgm:prSet presAssocID="{CD34520F-E8A3-4319-A3AA-2ED527D0F3AB}" presName="sibTransComposite" presStyleCnt="0"/>
      <dgm:spPr/>
    </dgm:pt>
    <dgm:pt modelId="{E4116817-F247-4526-84F5-41D5135C423D}" type="pres">
      <dgm:prSet presAssocID="{3ADB0718-5367-40D2-8C32-80170DB7FD66}" presName="compositeNode" presStyleCnt="0"/>
      <dgm:spPr/>
    </dgm:pt>
    <dgm:pt modelId="{69982290-4BFD-45CD-8047-F05980AFA4FA}" type="pres">
      <dgm:prSet presAssocID="{3ADB0718-5367-40D2-8C32-80170DB7FD66}" presName="parTx" presStyleLbl="node1" presStyleIdx="0" presStyleCnt="0">
        <dgm:presLayoutVars>
          <dgm:chMax val="0"/>
          <dgm:chPref val="0"/>
          <dgm:bulletEnabled val="1"/>
        </dgm:presLayoutVars>
      </dgm:prSet>
      <dgm:spPr/>
    </dgm:pt>
    <dgm:pt modelId="{92459506-BFFD-4DD5-AB24-28991550CE2C}" type="pres">
      <dgm:prSet presAssocID="{3ADB0718-5367-40D2-8C32-80170DB7FD66}" presName="parSh" presStyleCnt="0"/>
      <dgm:spPr/>
    </dgm:pt>
    <dgm:pt modelId="{74610E6E-B4FE-4A4D-8E74-4337F8848599}" type="pres">
      <dgm:prSet presAssocID="{3ADB0718-5367-40D2-8C32-80170DB7FD66}" presName="lineNode" presStyleLbl="alignAccFollowNode1" presStyleIdx="6" presStyleCnt="15"/>
      <dgm:spPr/>
    </dgm:pt>
    <dgm:pt modelId="{D0068B4B-FA04-4532-A6A8-395D9BDE7B1A}" type="pres">
      <dgm:prSet presAssocID="{3ADB0718-5367-40D2-8C32-80170DB7FD66}" presName="lineArrowNode" presStyleLbl="alignAccFollowNode1" presStyleIdx="7" presStyleCnt="15"/>
      <dgm:spPr/>
    </dgm:pt>
    <dgm:pt modelId="{90440BED-B156-4CC8-9739-15A55358CE15}" type="pres">
      <dgm:prSet presAssocID="{AD8EADB6-5C61-4587-B751-58A3C242EAEF}" presName="sibTransNodeCircle" presStyleLbl="alignNode1" presStyleIdx="2" presStyleCnt="5">
        <dgm:presLayoutVars>
          <dgm:chMax val="0"/>
          <dgm:bulletEnabled/>
        </dgm:presLayoutVars>
      </dgm:prSet>
      <dgm:spPr/>
    </dgm:pt>
    <dgm:pt modelId="{09FE345A-8FF5-44FE-AA6C-85DC2536B3F1}" type="pres">
      <dgm:prSet presAssocID="{AD8EADB6-5C61-4587-B751-58A3C242EAEF}" presName="spacerBetweenCircleAndCallout" presStyleCnt="0">
        <dgm:presLayoutVars/>
      </dgm:prSet>
      <dgm:spPr/>
    </dgm:pt>
    <dgm:pt modelId="{AEE9F61B-5FF4-4380-8F55-2A786140BA3D}" type="pres">
      <dgm:prSet presAssocID="{3ADB0718-5367-40D2-8C32-80170DB7FD66}" presName="nodeText" presStyleLbl="alignAccFollowNode1" presStyleIdx="8" presStyleCnt="15">
        <dgm:presLayoutVars>
          <dgm:bulletEnabled val="1"/>
        </dgm:presLayoutVars>
      </dgm:prSet>
      <dgm:spPr/>
    </dgm:pt>
    <dgm:pt modelId="{662FBB7E-BF25-4E44-AD9F-B1B17B13C960}" type="pres">
      <dgm:prSet presAssocID="{AD8EADB6-5C61-4587-B751-58A3C242EAEF}" presName="sibTransComposite" presStyleCnt="0"/>
      <dgm:spPr/>
    </dgm:pt>
    <dgm:pt modelId="{F774F436-9604-4062-8A6C-F866BEB04428}" type="pres">
      <dgm:prSet presAssocID="{A2100667-5A76-468F-B27F-3599C43E25F9}" presName="compositeNode" presStyleCnt="0"/>
      <dgm:spPr/>
    </dgm:pt>
    <dgm:pt modelId="{BA11D908-98AC-435A-8A28-5FC1DED6EBF5}" type="pres">
      <dgm:prSet presAssocID="{A2100667-5A76-468F-B27F-3599C43E25F9}" presName="parTx" presStyleLbl="node1" presStyleIdx="0" presStyleCnt="0">
        <dgm:presLayoutVars>
          <dgm:chMax val="0"/>
          <dgm:chPref val="0"/>
          <dgm:bulletEnabled val="1"/>
        </dgm:presLayoutVars>
      </dgm:prSet>
      <dgm:spPr/>
    </dgm:pt>
    <dgm:pt modelId="{609C6C70-DCDB-418D-B807-2476BD0C955E}" type="pres">
      <dgm:prSet presAssocID="{A2100667-5A76-468F-B27F-3599C43E25F9}" presName="parSh" presStyleCnt="0"/>
      <dgm:spPr/>
    </dgm:pt>
    <dgm:pt modelId="{282A806C-939A-4152-92C5-A67F7B961D21}" type="pres">
      <dgm:prSet presAssocID="{A2100667-5A76-468F-B27F-3599C43E25F9}" presName="lineNode" presStyleLbl="alignAccFollowNode1" presStyleIdx="9" presStyleCnt="15"/>
      <dgm:spPr/>
    </dgm:pt>
    <dgm:pt modelId="{DFF15CF8-7960-4A21-957B-274D5A89403F}" type="pres">
      <dgm:prSet presAssocID="{A2100667-5A76-468F-B27F-3599C43E25F9}" presName="lineArrowNode" presStyleLbl="alignAccFollowNode1" presStyleIdx="10" presStyleCnt="15"/>
      <dgm:spPr/>
    </dgm:pt>
    <dgm:pt modelId="{78E3CAE0-5F9E-4DF8-8200-2681AEB4C1AE}" type="pres">
      <dgm:prSet presAssocID="{751A6922-359E-44E4-89C7-E68E2913F6E3}" presName="sibTransNodeCircle" presStyleLbl="alignNode1" presStyleIdx="3" presStyleCnt="5">
        <dgm:presLayoutVars>
          <dgm:chMax val="0"/>
          <dgm:bulletEnabled/>
        </dgm:presLayoutVars>
      </dgm:prSet>
      <dgm:spPr/>
    </dgm:pt>
    <dgm:pt modelId="{683CBFBD-2D12-480A-B1B8-C4FE63ECE1D3}" type="pres">
      <dgm:prSet presAssocID="{751A6922-359E-44E4-89C7-E68E2913F6E3}" presName="spacerBetweenCircleAndCallout" presStyleCnt="0">
        <dgm:presLayoutVars/>
      </dgm:prSet>
      <dgm:spPr/>
    </dgm:pt>
    <dgm:pt modelId="{F242691A-0B34-4722-851E-C78A59F3EA51}" type="pres">
      <dgm:prSet presAssocID="{A2100667-5A76-468F-B27F-3599C43E25F9}" presName="nodeText" presStyleLbl="alignAccFollowNode1" presStyleIdx="11" presStyleCnt="15">
        <dgm:presLayoutVars>
          <dgm:bulletEnabled val="1"/>
        </dgm:presLayoutVars>
      </dgm:prSet>
      <dgm:spPr/>
    </dgm:pt>
    <dgm:pt modelId="{EF59B00F-5ACE-41D2-B70C-C52CD845E447}" type="pres">
      <dgm:prSet presAssocID="{751A6922-359E-44E4-89C7-E68E2913F6E3}" presName="sibTransComposite" presStyleCnt="0"/>
      <dgm:spPr/>
    </dgm:pt>
    <dgm:pt modelId="{50A7C964-3605-48AD-B918-F1F424497763}" type="pres">
      <dgm:prSet presAssocID="{31DDAC6C-E076-4981-95D5-EE3CF904A103}" presName="compositeNode" presStyleCnt="0"/>
      <dgm:spPr/>
    </dgm:pt>
    <dgm:pt modelId="{CD087B53-C39F-4FB0-BDD7-971F127538CE}" type="pres">
      <dgm:prSet presAssocID="{31DDAC6C-E076-4981-95D5-EE3CF904A103}" presName="parTx" presStyleLbl="node1" presStyleIdx="0" presStyleCnt="0">
        <dgm:presLayoutVars>
          <dgm:chMax val="0"/>
          <dgm:chPref val="0"/>
          <dgm:bulletEnabled val="1"/>
        </dgm:presLayoutVars>
      </dgm:prSet>
      <dgm:spPr/>
    </dgm:pt>
    <dgm:pt modelId="{5ADBDAD4-E4E7-4FA6-A9A5-13E21C89CFE0}" type="pres">
      <dgm:prSet presAssocID="{31DDAC6C-E076-4981-95D5-EE3CF904A103}" presName="parSh" presStyleCnt="0"/>
      <dgm:spPr/>
    </dgm:pt>
    <dgm:pt modelId="{96E2A5AF-0FDA-4BA8-8A7A-5E08117D0537}" type="pres">
      <dgm:prSet presAssocID="{31DDAC6C-E076-4981-95D5-EE3CF904A103}" presName="lineNode" presStyleLbl="alignAccFollowNode1" presStyleIdx="12" presStyleCnt="15"/>
      <dgm:spPr/>
    </dgm:pt>
    <dgm:pt modelId="{575C3073-908E-48B8-8BAF-BD7AF98C185F}" type="pres">
      <dgm:prSet presAssocID="{31DDAC6C-E076-4981-95D5-EE3CF904A103}" presName="lineArrowNode" presStyleLbl="alignAccFollowNode1" presStyleIdx="13" presStyleCnt="15"/>
      <dgm:spPr/>
    </dgm:pt>
    <dgm:pt modelId="{6E25A50A-A319-422C-9ECE-299876BBA574}" type="pres">
      <dgm:prSet presAssocID="{DAEA3F9B-FC2F-41C9-8BED-B2F6DAF29DDD}" presName="sibTransNodeCircle" presStyleLbl="alignNode1" presStyleIdx="4" presStyleCnt="5">
        <dgm:presLayoutVars>
          <dgm:chMax val="0"/>
          <dgm:bulletEnabled/>
        </dgm:presLayoutVars>
      </dgm:prSet>
      <dgm:spPr/>
    </dgm:pt>
    <dgm:pt modelId="{4146FD00-9918-4240-8136-7E303E15CEE4}" type="pres">
      <dgm:prSet presAssocID="{DAEA3F9B-FC2F-41C9-8BED-B2F6DAF29DDD}" presName="spacerBetweenCircleAndCallout" presStyleCnt="0">
        <dgm:presLayoutVars/>
      </dgm:prSet>
      <dgm:spPr/>
    </dgm:pt>
    <dgm:pt modelId="{507BBA23-21A1-4B05-9200-BD3617FF7C70}" type="pres">
      <dgm:prSet presAssocID="{31DDAC6C-E076-4981-95D5-EE3CF904A103}" presName="nodeText" presStyleLbl="alignAccFollowNode1" presStyleIdx="14" presStyleCnt="15">
        <dgm:presLayoutVars>
          <dgm:bulletEnabled val="1"/>
        </dgm:presLayoutVars>
      </dgm:prSet>
      <dgm:spPr/>
    </dgm:pt>
  </dgm:ptLst>
  <dgm:cxnLst>
    <dgm:cxn modelId="{0CC65102-3F87-466B-B456-71ECEF9B00E0}" type="presOf" srcId="{A2100667-5A76-468F-B27F-3599C43E25F9}" destId="{F242691A-0B34-4722-851E-C78A59F3EA51}" srcOrd="0" destOrd="0" presId="urn:microsoft.com/office/officeart/2016/7/layout/LinearArrowProcessNumbered"/>
    <dgm:cxn modelId="{ED222E05-20B1-46CD-BA69-423FB6B1326D}" srcId="{4EA79122-A37A-428B-B207-29E30C64C367}" destId="{31DDAC6C-E076-4981-95D5-EE3CF904A103}" srcOrd="4" destOrd="0" parTransId="{B97B4CE2-82A5-48A5-9AAF-E564E7CCF037}" sibTransId="{DAEA3F9B-FC2F-41C9-8BED-B2F6DAF29DDD}"/>
    <dgm:cxn modelId="{34C19F1B-7480-4AA4-821B-443E2AFC38DF}" srcId="{4EA79122-A37A-428B-B207-29E30C64C367}" destId="{3ADB0718-5367-40D2-8C32-80170DB7FD66}" srcOrd="2" destOrd="0" parTransId="{729F1140-1BEC-4AC5-8AB3-C5A7F35FC458}" sibTransId="{AD8EADB6-5C61-4587-B751-58A3C242EAEF}"/>
    <dgm:cxn modelId="{FDEAC820-FBE0-40C3-9ED3-FFB192A19AF1}" srcId="{4EA79122-A37A-428B-B207-29E30C64C367}" destId="{A2100667-5A76-468F-B27F-3599C43E25F9}" srcOrd="3" destOrd="0" parTransId="{6B8A90A4-C57E-4858-9932-8DEE46FCA281}" sibTransId="{751A6922-359E-44E4-89C7-E68E2913F6E3}"/>
    <dgm:cxn modelId="{D730E43D-E11F-40DD-87E2-51E13BADFE59}" type="presOf" srcId="{5E8A41CE-A4A4-47F3-88F2-C90ACBA04E8A}" destId="{011B09F0-90E3-4CA7-B473-FF2C89FFF73B}" srcOrd="0" destOrd="0" presId="urn:microsoft.com/office/officeart/2016/7/layout/LinearArrowProcessNumbered"/>
    <dgm:cxn modelId="{3676CF3E-EEDE-40B2-9E22-CBEF668E44FF}" type="presOf" srcId="{CD34520F-E8A3-4319-A3AA-2ED527D0F3AB}" destId="{3B433C3B-C11A-49A1-B9B9-95059E4047F3}" srcOrd="0" destOrd="0" presId="urn:microsoft.com/office/officeart/2016/7/layout/LinearArrowProcessNumbered"/>
    <dgm:cxn modelId="{F69F5663-34DF-4103-A3B2-D46A6CB93855}" type="presOf" srcId="{D2D8A60A-0A77-4F19-8510-B874A8C2B62B}" destId="{06BE5F65-4590-4946-8B24-98C9E09E2B5F}" srcOrd="0" destOrd="0" presId="urn:microsoft.com/office/officeart/2016/7/layout/LinearArrowProcessNumbered"/>
    <dgm:cxn modelId="{C58EBB68-91BB-4500-9430-8D548DB17418}" type="presOf" srcId="{68A55940-D666-42C7-A4E6-24910F8558D5}" destId="{8FE51E25-CC9B-44F3-A78F-463D686B931A}" srcOrd="0" destOrd="0" presId="urn:microsoft.com/office/officeart/2016/7/layout/LinearArrowProcessNumbered"/>
    <dgm:cxn modelId="{66E9344E-E49B-4F54-B17E-CAA403DA7F3C}" type="presOf" srcId="{AD8EADB6-5C61-4587-B751-58A3C242EAEF}" destId="{90440BED-B156-4CC8-9739-15A55358CE15}" srcOrd="0" destOrd="0" presId="urn:microsoft.com/office/officeart/2016/7/layout/LinearArrowProcessNumbered"/>
    <dgm:cxn modelId="{B93D0151-FC12-4EED-A640-7EC2092D217A}" srcId="{4EA79122-A37A-428B-B207-29E30C64C367}" destId="{5E8A41CE-A4A4-47F3-88F2-C90ACBA04E8A}" srcOrd="1" destOrd="0" parTransId="{62D9ED2D-3B22-4968-8C84-4309F1DCF329}" sibTransId="{CD34520F-E8A3-4319-A3AA-2ED527D0F3AB}"/>
    <dgm:cxn modelId="{B97DF152-04BA-4110-8601-03D1DD122700}" type="presOf" srcId="{751A6922-359E-44E4-89C7-E68E2913F6E3}" destId="{78E3CAE0-5F9E-4DF8-8200-2681AEB4C1AE}" srcOrd="0" destOrd="0" presId="urn:microsoft.com/office/officeart/2016/7/layout/LinearArrowProcessNumbered"/>
    <dgm:cxn modelId="{CF407C78-E0B7-46CA-BEC5-AB52F3EDB6F0}" type="presOf" srcId="{3ADB0718-5367-40D2-8C32-80170DB7FD66}" destId="{AEE9F61B-5FF4-4380-8F55-2A786140BA3D}" srcOrd="0" destOrd="0" presId="urn:microsoft.com/office/officeart/2016/7/layout/LinearArrowProcessNumbered"/>
    <dgm:cxn modelId="{E2D1E17A-ABBC-4E36-B159-905900DD7CEA}" type="presOf" srcId="{4EA79122-A37A-428B-B207-29E30C64C367}" destId="{380A64F9-C2FB-4F7B-BC4D-4291A3E5D0B7}" srcOrd="0" destOrd="0" presId="urn:microsoft.com/office/officeart/2016/7/layout/LinearArrowProcessNumbered"/>
    <dgm:cxn modelId="{4CD17E85-63E0-412D-B50A-84D4BB6E5417}" srcId="{4EA79122-A37A-428B-B207-29E30C64C367}" destId="{D2D8A60A-0A77-4F19-8510-B874A8C2B62B}" srcOrd="0" destOrd="0" parTransId="{F20A77D2-1E86-4D23-A1B6-4A520DE1774E}" sibTransId="{68A55940-D666-42C7-A4E6-24910F8558D5}"/>
    <dgm:cxn modelId="{71842399-23D8-4F0E-909B-E5DEEAEFE640}" type="presOf" srcId="{DAEA3F9B-FC2F-41C9-8BED-B2F6DAF29DDD}" destId="{6E25A50A-A319-422C-9ECE-299876BBA574}" srcOrd="0" destOrd="0" presId="urn:microsoft.com/office/officeart/2016/7/layout/LinearArrowProcessNumbered"/>
    <dgm:cxn modelId="{D536F0EF-5630-4922-8E62-384D44E19F6A}" type="presOf" srcId="{31DDAC6C-E076-4981-95D5-EE3CF904A103}" destId="{507BBA23-21A1-4B05-9200-BD3617FF7C70}" srcOrd="0" destOrd="0" presId="urn:microsoft.com/office/officeart/2016/7/layout/LinearArrowProcessNumbered"/>
    <dgm:cxn modelId="{88A56ACB-D7B5-4AA2-9B64-B5D9F0CD4A13}" type="presParOf" srcId="{380A64F9-C2FB-4F7B-BC4D-4291A3E5D0B7}" destId="{76BE8B5C-1461-4CDB-99C4-DD38AF77257B}" srcOrd="0" destOrd="0" presId="urn:microsoft.com/office/officeart/2016/7/layout/LinearArrowProcessNumbered"/>
    <dgm:cxn modelId="{BC63A332-778F-4B0C-AAC6-1BCDCA44C25F}" type="presParOf" srcId="{76BE8B5C-1461-4CDB-99C4-DD38AF77257B}" destId="{940562CD-E743-4AC8-A48E-B584110A9AFA}" srcOrd="0" destOrd="0" presId="urn:microsoft.com/office/officeart/2016/7/layout/LinearArrowProcessNumbered"/>
    <dgm:cxn modelId="{C57B10AA-1D66-4FEF-B9F8-3590FBFF431F}" type="presParOf" srcId="{76BE8B5C-1461-4CDB-99C4-DD38AF77257B}" destId="{79489DA6-D821-468E-A0AA-CA2D7F929C4A}" srcOrd="1" destOrd="0" presId="urn:microsoft.com/office/officeart/2016/7/layout/LinearArrowProcessNumbered"/>
    <dgm:cxn modelId="{75014553-D9C0-49FB-87B2-D6457096B235}" type="presParOf" srcId="{79489DA6-D821-468E-A0AA-CA2D7F929C4A}" destId="{538CEC40-8192-45E2-851D-9A3AF7137939}" srcOrd="0" destOrd="0" presId="urn:microsoft.com/office/officeart/2016/7/layout/LinearArrowProcessNumbered"/>
    <dgm:cxn modelId="{BA3DAEDE-7875-4CFE-AA49-CD60F89C69E9}" type="presParOf" srcId="{79489DA6-D821-468E-A0AA-CA2D7F929C4A}" destId="{BBA648D3-A42B-455E-80FA-7DA661D8FDE4}" srcOrd="1" destOrd="0" presId="urn:microsoft.com/office/officeart/2016/7/layout/LinearArrowProcessNumbered"/>
    <dgm:cxn modelId="{C4808CF7-2B02-4015-BE07-4FEADC686487}" type="presParOf" srcId="{79489DA6-D821-468E-A0AA-CA2D7F929C4A}" destId="{8FE51E25-CC9B-44F3-A78F-463D686B931A}" srcOrd="2" destOrd="0" presId="urn:microsoft.com/office/officeart/2016/7/layout/LinearArrowProcessNumbered"/>
    <dgm:cxn modelId="{76CB40EA-F2E8-46ED-BC61-01A2A63E972B}" type="presParOf" srcId="{79489DA6-D821-468E-A0AA-CA2D7F929C4A}" destId="{9755FD0A-6432-41A5-B5CC-A31FCE6D5268}" srcOrd="3" destOrd="0" presId="urn:microsoft.com/office/officeart/2016/7/layout/LinearArrowProcessNumbered"/>
    <dgm:cxn modelId="{5CB956A6-08F5-4214-B05D-6C927E6287FF}" type="presParOf" srcId="{76BE8B5C-1461-4CDB-99C4-DD38AF77257B}" destId="{06BE5F65-4590-4946-8B24-98C9E09E2B5F}" srcOrd="2" destOrd="0" presId="urn:microsoft.com/office/officeart/2016/7/layout/LinearArrowProcessNumbered"/>
    <dgm:cxn modelId="{21411C52-B920-4F92-9767-8CB5C249F361}" type="presParOf" srcId="{380A64F9-C2FB-4F7B-BC4D-4291A3E5D0B7}" destId="{F671027E-63F3-4BDE-9FD4-D5D81F4953A3}" srcOrd="1" destOrd="0" presId="urn:microsoft.com/office/officeart/2016/7/layout/LinearArrowProcessNumbered"/>
    <dgm:cxn modelId="{AAB5619C-4D27-4789-8467-7829B68B8EE7}" type="presParOf" srcId="{380A64F9-C2FB-4F7B-BC4D-4291A3E5D0B7}" destId="{C3827EE7-0643-410B-A0DD-98FD4257C7C0}" srcOrd="2" destOrd="0" presId="urn:microsoft.com/office/officeart/2016/7/layout/LinearArrowProcessNumbered"/>
    <dgm:cxn modelId="{A6A3875F-960C-41CB-8080-D9ADBDA96BA7}" type="presParOf" srcId="{C3827EE7-0643-410B-A0DD-98FD4257C7C0}" destId="{AFC40132-9C6B-4722-9F90-8FEA5C6EBF15}" srcOrd="0" destOrd="0" presId="urn:microsoft.com/office/officeart/2016/7/layout/LinearArrowProcessNumbered"/>
    <dgm:cxn modelId="{6B89EE4C-6539-4CAD-B245-E75D0019245F}" type="presParOf" srcId="{C3827EE7-0643-410B-A0DD-98FD4257C7C0}" destId="{1A07F46B-CFC3-442D-AC67-F86295E5BD0E}" srcOrd="1" destOrd="0" presId="urn:microsoft.com/office/officeart/2016/7/layout/LinearArrowProcessNumbered"/>
    <dgm:cxn modelId="{B1E04DED-7D4C-423D-A254-C93D937E32CE}" type="presParOf" srcId="{1A07F46B-CFC3-442D-AC67-F86295E5BD0E}" destId="{9CB163CE-5C0B-4FD4-8A9E-927D71601BB3}" srcOrd="0" destOrd="0" presId="urn:microsoft.com/office/officeart/2016/7/layout/LinearArrowProcessNumbered"/>
    <dgm:cxn modelId="{198AA369-C5C5-49A7-8207-45F41491CF52}" type="presParOf" srcId="{1A07F46B-CFC3-442D-AC67-F86295E5BD0E}" destId="{9C5343CA-1F6F-450F-94D5-1CC05DA7C7D8}" srcOrd="1" destOrd="0" presId="urn:microsoft.com/office/officeart/2016/7/layout/LinearArrowProcessNumbered"/>
    <dgm:cxn modelId="{97EAE466-D190-4F23-9759-AA0DC6A757EF}" type="presParOf" srcId="{1A07F46B-CFC3-442D-AC67-F86295E5BD0E}" destId="{3B433C3B-C11A-49A1-B9B9-95059E4047F3}" srcOrd="2" destOrd="0" presId="urn:microsoft.com/office/officeart/2016/7/layout/LinearArrowProcessNumbered"/>
    <dgm:cxn modelId="{11F8344B-2D4B-4795-8895-CA444E592BA7}" type="presParOf" srcId="{1A07F46B-CFC3-442D-AC67-F86295E5BD0E}" destId="{EF35FF07-54F5-4570-BD8F-F92B9FC10ED9}" srcOrd="3" destOrd="0" presId="urn:microsoft.com/office/officeart/2016/7/layout/LinearArrowProcessNumbered"/>
    <dgm:cxn modelId="{73AD7596-055A-45D3-A284-5A9D47483F24}" type="presParOf" srcId="{C3827EE7-0643-410B-A0DD-98FD4257C7C0}" destId="{011B09F0-90E3-4CA7-B473-FF2C89FFF73B}" srcOrd="2" destOrd="0" presId="urn:microsoft.com/office/officeart/2016/7/layout/LinearArrowProcessNumbered"/>
    <dgm:cxn modelId="{40BAA3A0-A685-4CA3-B262-64540BA0E92B}" type="presParOf" srcId="{380A64F9-C2FB-4F7B-BC4D-4291A3E5D0B7}" destId="{105BA36E-AB28-4BBC-BF7C-994D8D1E89A2}" srcOrd="3" destOrd="0" presId="urn:microsoft.com/office/officeart/2016/7/layout/LinearArrowProcessNumbered"/>
    <dgm:cxn modelId="{30C820C9-A04B-4075-AD82-C79B9FF941AC}" type="presParOf" srcId="{380A64F9-C2FB-4F7B-BC4D-4291A3E5D0B7}" destId="{E4116817-F247-4526-84F5-41D5135C423D}" srcOrd="4" destOrd="0" presId="urn:microsoft.com/office/officeart/2016/7/layout/LinearArrowProcessNumbered"/>
    <dgm:cxn modelId="{CCD0AE1D-80C6-4B5B-97E7-B3117617723C}" type="presParOf" srcId="{E4116817-F247-4526-84F5-41D5135C423D}" destId="{69982290-4BFD-45CD-8047-F05980AFA4FA}" srcOrd="0" destOrd="0" presId="urn:microsoft.com/office/officeart/2016/7/layout/LinearArrowProcessNumbered"/>
    <dgm:cxn modelId="{DBA6172C-ACA5-4750-AFC0-DEA4532B486D}" type="presParOf" srcId="{E4116817-F247-4526-84F5-41D5135C423D}" destId="{92459506-BFFD-4DD5-AB24-28991550CE2C}" srcOrd="1" destOrd="0" presId="urn:microsoft.com/office/officeart/2016/7/layout/LinearArrowProcessNumbered"/>
    <dgm:cxn modelId="{B422757C-91C3-40C5-8720-6C4390687B44}" type="presParOf" srcId="{92459506-BFFD-4DD5-AB24-28991550CE2C}" destId="{74610E6E-B4FE-4A4D-8E74-4337F8848599}" srcOrd="0" destOrd="0" presId="urn:microsoft.com/office/officeart/2016/7/layout/LinearArrowProcessNumbered"/>
    <dgm:cxn modelId="{E7A32365-FFAA-4BC6-AFA3-A4147838B5F9}" type="presParOf" srcId="{92459506-BFFD-4DD5-AB24-28991550CE2C}" destId="{D0068B4B-FA04-4532-A6A8-395D9BDE7B1A}" srcOrd="1" destOrd="0" presId="urn:microsoft.com/office/officeart/2016/7/layout/LinearArrowProcessNumbered"/>
    <dgm:cxn modelId="{F5BA0CED-9C47-47CC-8CF4-34909E970B08}" type="presParOf" srcId="{92459506-BFFD-4DD5-AB24-28991550CE2C}" destId="{90440BED-B156-4CC8-9739-15A55358CE15}" srcOrd="2" destOrd="0" presId="urn:microsoft.com/office/officeart/2016/7/layout/LinearArrowProcessNumbered"/>
    <dgm:cxn modelId="{D7DAFDA7-1726-4FD0-A660-846760D438C3}" type="presParOf" srcId="{92459506-BFFD-4DD5-AB24-28991550CE2C}" destId="{09FE345A-8FF5-44FE-AA6C-85DC2536B3F1}" srcOrd="3" destOrd="0" presId="urn:microsoft.com/office/officeart/2016/7/layout/LinearArrowProcessNumbered"/>
    <dgm:cxn modelId="{6BD21D9F-3D35-4CAA-AA75-81AEA4497E7D}" type="presParOf" srcId="{E4116817-F247-4526-84F5-41D5135C423D}" destId="{AEE9F61B-5FF4-4380-8F55-2A786140BA3D}" srcOrd="2" destOrd="0" presId="urn:microsoft.com/office/officeart/2016/7/layout/LinearArrowProcessNumbered"/>
    <dgm:cxn modelId="{ACFED01C-A32A-46BB-93CE-14C205C01FAF}" type="presParOf" srcId="{380A64F9-C2FB-4F7B-BC4D-4291A3E5D0B7}" destId="{662FBB7E-BF25-4E44-AD9F-B1B17B13C960}" srcOrd="5" destOrd="0" presId="urn:microsoft.com/office/officeart/2016/7/layout/LinearArrowProcessNumbered"/>
    <dgm:cxn modelId="{9E57EBDE-B4D5-4F31-ACEF-850429499378}" type="presParOf" srcId="{380A64F9-C2FB-4F7B-BC4D-4291A3E5D0B7}" destId="{F774F436-9604-4062-8A6C-F866BEB04428}" srcOrd="6" destOrd="0" presId="urn:microsoft.com/office/officeart/2016/7/layout/LinearArrowProcessNumbered"/>
    <dgm:cxn modelId="{FC54F85A-817C-4D29-8980-1809017CCC65}" type="presParOf" srcId="{F774F436-9604-4062-8A6C-F866BEB04428}" destId="{BA11D908-98AC-435A-8A28-5FC1DED6EBF5}" srcOrd="0" destOrd="0" presId="urn:microsoft.com/office/officeart/2016/7/layout/LinearArrowProcessNumbered"/>
    <dgm:cxn modelId="{736C078E-C419-42BC-868F-6F0971BAA3EA}" type="presParOf" srcId="{F774F436-9604-4062-8A6C-F866BEB04428}" destId="{609C6C70-DCDB-418D-B807-2476BD0C955E}" srcOrd="1" destOrd="0" presId="urn:microsoft.com/office/officeart/2016/7/layout/LinearArrowProcessNumbered"/>
    <dgm:cxn modelId="{DE7F48D6-7C07-4131-A539-862B6EB15942}" type="presParOf" srcId="{609C6C70-DCDB-418D-B807-2476BD0C955E}" destId="{282A806C-939A-4152-92C5-A67F7B961D21}" srcOrd="0" destOrd="0" presId="urn:microsoft.com/office/officeart/2016/7/layout/LinearArrowProcessNumbered"/>
    <dgm:cxn modelId="{00BA4B06-23BC-49B0-9DAA-582BEA1D14E2}" type="presParOf" srcId="{609C6C70-DCDB-418D-B807-2476BD0C955E}" destId="{DFF15CF8-7960-4A21-957B-274D5A89403F}" srcOrd="1" destOrd="0" presId="urn:microsoft.com/office/officeart/2016/7/layout/LinearArrowProcessNumbered"/>
    <dgm:cxn modelId="{7EB8740C-4441-42B3-996D-3BCCB8DD741C}" type="presParOf" srcId="{609C6C70-DCDB-418D-B807-2476BD0C955E}" destId="{78E3CAE0-5F9E-4DF8-8200-2681AEB4C1AE}" srcOrd="2" destOrd="0" presId="urn:microsoft.com/office/officeart/2016/7/layout/LinearArrowProcessNumbered"/>
    <dgm:cxn modelId="{9FABB13A-4EC9-485C-80A6-BE50DA2CAF57}" type="presParOf" srcId="{609C6C70-DCDB-418D-B807-2476BD0C955E}" destId="{683CBFBD-2D12-480A-B1B8-C4FE63ECE1D3}" srcOrd="3" destOrd="0" presId="urn:microsoft.com/office/officeart/2016/7/layout/LinearArrowProcessNumbered"/>
    <dgm:cxn modelId="{1EEA4E16-192A-4554-AA4C-3D335DA737D2}" type="presParOf" srcId="{F774F436-9604-4062-8A6C-F866BEB04428}" destId="{F242691A-0B34-4722-851E-C78A59F3EA51}" srcOrd="2" destOrd="0" presId="urn:microsoft.com/office/officeart/2016/7/layout/LinearArrowProcessNumbered"/>
    <dgm:cxn modelId="{F340C88D-F08A-4C45-82CB-3F0F7A69B498}" type="presParOf" srcId="{380A64F9-C2FB-4F7B-BC4D-4291A3E5D0B7}" destId="{EF59B00F-5ACE-41D2-B70C-C52CD845E447}" srcOrd="7" destOrd="0" presId="urn:microsoft.com/office/officeart/2016/7/layout/LinearArrowProcessNumbered"/>
    <dgm:cxn modelId="{E1688418-8439-443B-9304-568F7C33E45C}" type="presParOf" srcId="{380A64F9-C2FB-4F7B-BC4D-4291A3E5D0B7}" destId="{50A7C964-3605-48AD-B918-F1F424497763}" srcOrd="8" destOrd="0" presId="urn:microsoft.com/office/officeart/2016/7/layout/LinearArrowProcessNumbered"/>
    <dgm:cxn modelId="{D1DFD5C0-3735-4089-8C21-E0D3047FBF69}" type="presParOf" srcId="{50A7C964-3605-48AD-B918-F1F424497763}" destId="{CD087B53-C39F-4FB0-BDD7-971F127538CE}" srcOrd="0" destOrd="0" presId="urn:microsoft.com/office/officeart/2016/7/layout/LinearArrowProcessNumbered"/>
    <dgm:cxn modelId="{61D3496A-3FD7-4224-AE36-E5618B555F54}" type="presParOf" srcId="{50A7C964-3605-48AD-B918-F1F424497763}" destId="{5ADBDAD4-E4E7-4FA6-A9A5-13E21C89CFE0}" srcOrd="1" destOrd="0" presId="urn:microsoft.com/office/officeart/2016/7/layout/LinearArrowProcessNumbered"/>
    <dgm:cxn modelId="{9E713FD5-C253-4FF9-9601-9D3135EFC5B6}" type="presParOf" srcId="{5ADBDAD4-E4E7-4FA6-A9A5-13E21C89CFE0}" destId="{96E2A5AF-0FDA-4BA8-8A7A-5E08117D0537}" srcOrd="0" destOrd="0" presId="urn:microsoft.com/office/officeart/2016/7/layout/LinearArrowProcessNumbered"/>
    <dgm:cxn modelId="{B9EBC61B-BD02-4F36-A9E7-BBDE62A8426B}" type="presParOf" srcId="{5ADBDAD4-E4E7-4FA6-A9A5-13E21C89CFE0}" destId="{575C3073-908E-48B8-8BAF-BD7AF98C185F}" srcOrd="1" destOrd="0" presId="urn:microsoft.com/office/officeart/2016/7/layout/LinearArrowProcessNumbered"/>
    <dgm:cxn modelId="{8CB0865B-A7D3-48AA-8233-B48A20AE43D7}" type="presParOf" srcId="{5ADBDAD4-E4E7-4FA6-A9A5-13E21C89CFE0}" destId="{6E25A50A-A319-422C-9ECE-299876BBA574}" srcOrd="2" destOrd="0" presId="urn:microsoft.com/office/officeart/2016/7/layout/LinearArrowProcessNumbered"/>
    <dgm:cxn modelId="{5513B720-2339-4F26-84D6-591F87BF8B27}" type="presParOf" srcId="{5ADBDAD4-E4E7-4FA6-A9A5-13E21C89CFE0}" destId="{4146FD00-9918-4240-8136-7E303E15CEE4}" srcOrd="3" destOrd="0" presId="urn:microsoft.com/office/officeart/2016/7/layout/LinearArrowProcessNumbered"/>
    <dgm:cxn modelId="{BACAACD4-C642-45AE-BC96-432C05652ACD}" type="presParOf" srcId="{50A7C964-3605-48AD-B918-F1F424497763}" destId="{507BBA23-21A1-4B05-9200-BD3617FF7C70}" srcOrd="2" destOrd="0" presId="urn:microsoft.com/office/officeart/2016/7/layout/LinearArrow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8E104C-EF98-4579-AB36-5A50F22D7F5C}"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5D143BFD-093E-4B47-AF55-112C74A39E15}">
      <dgm:prSet custT="1"/>
      <dgm:spPr/>
      <dgm:t>
        <a:bodyPr/>
        <a:lstStyle/>
        <a:p>
          <a:pPr algn="l">
            <a:buNone/>
          </a:pPr>
          <a:endParaRPr lang="en-US" sz="2800" dirty="0"/>
        </a:p>
        <a:p>
          <a:pPr algn="l">
            <a:buNone/>
          </a:pPr>
          <a:endParaRPr lang="en-US" sz="1600" dirty="0"/>
        </a:p>
        <a:p>
          <a:pPr algn="l">
            <a:buNone/>
          </a:pPr>
          <a:r>
            <a:rPr lang="en-US" sz="2800" dirty="0"/>
            <a:t>Three categories based on total household income:</a:t>
          </a:r>
        </a:p>
      </dgm:t>
    </dgm:pt>
    <dgm:pt modelId="{F351F041-C59C-43A6-AA29-0F043A56A99D}" type="parTrans" cxnId="{C355867E-6D9B-4994-AAEE-D6AE7E6AAF6B}">
      <dgm:prSet/>
      <dgm:spPr/>
      <dgm:t>
        <a:bodyPr/>
        <a:lstStyle/>
        <a:p>
          <a:endParaRPr lang="en-US"/>
        </a:p>
      </dgm:t>
    </dgm:pt>
    <dgm:pt modelId="{1BF65400-27F5-494E-AEF9-1CA27D47BB1B}" type="sibTrans" cxnId="{C355867E-6D9B-4994-AAEE-D6AE7E6AAF6B}">
      <dgm:prSet/>
      <dgm:spPr/>
      <dgm:t>
        <a:bodyPr/>
        <a:lstStyle/>
        <a:p>
          <a:endParaRPr lang="en-US"/>
        </a:p>
      </dgm:t>
    </dgm:pt>
    <dgm:pt modelId="{2390F56A-6CC0-466B-84D8-E1D52AD7E28A}">
      <dgm:prSet custT="1"/>
      <dgm:spPr/>
      <dgm:t>
        <a:bodyPr/>
        <a:lstStyle/>
        <a:p>
          <a:pPr algn="ctr">
            <a:buNone/>
          </a:pPr>
          <a:r>
            <a:rPr lang="en-US" sz="2400" b="1" dirty="0"/>
            <a:t>Free</a:t>
          </a:r>
          <a:endParaRPr lang="en-US" sz="2400" dirty="0"/>
        </a:p>
      </dgm:t>
    </dgm:pt>
    <dgm:pt modelId="{714A6641-530C-4D3B-958D-94AEA62EEA92}" type="parTrans" cxnId="{662D4945-2FCB-4537-BF03-74F23342B3CC}">
      <dgm:prSet/>
      <dgm:spPr/>
      <dgm:t>
        <a:bodyPr/>
        <a:lstStyle/>
        <a:p>
          <a:endParaRPr lang="en-US"/>
        </a:p>
      </dgm:t>
    </dgm:pt>
    <dgm:pt modelId="{C741DE02-5D0B-4E31-8827-3B6BD224CB08}" type="sibTrans" cxnId="{662D4945-2FCB-4537-BF03-74F23342B3CC}">
      <dgm:prSet/>
      <dgm:spPr/>
      <dgm:t>
        <a:bodyPr/>
        <a:lstStyle/>
        <a:p>
          <a:endParaRPr lang="en-US"/>
        </a:p>
      </dgm:t>
    </dgm:pt>
    <dgm:pt modelId="{F02F52AD-F517-44DE-998F-81FD357BE720}">
      <dgm:prSet custT="1"/>
      <dgm:spPr/>
      <dgm:t>
        <a:bodyPr/>
        <a:lstStyle/>
        <a:p>
          <a:r>
            <a:rPr lang="en-US" sz="2800" dirty="0"/>
            <a:t>Facilities receive reimbursement based on the number of participants falling into each category</a:t>
          </a:r>
        </a:p>
      </dgm:t>
    </dgm:pt>
    <dgm:pt modelId="{6C85E228-78AE-4193-84B1-ABC9D6666365}" type="parTrans" cxnId="{84CDEA12-CB81-4853-A8CB-296346EBBC0F}">
      <dgm:prSet/>
      <dgm:spPr/>
      <dgm:t>
        <a:bodyPr/>
        <a:lstStyle/>
        <a:p>
          <a:endParaRPr lang="en-US"/>
        </a:p>
      </dgm:t>
    </dgm:pt>
    <dgm:pt modelId="{5EB9BAD8-7798-4986-9355-B34A56A3003B}" type="sibTrans" cxnId="{84CDEA12-CB81-4853-A8CB-296346EBBC0F}">
      <dgm:prSet/>
      <dgm:spPr/>
      <dgm:t>
        <a:bodyPr/>
        <a:lstStyle/>
        <a:p>
          <a:endParaRPr lang="en-US"/>
        </a:p>
      </dgm:t>
    </dgm:pt>
    <dgm:pt modelId="{0CEDDB4D-881A-480B-AD67-33CF97CCC16E}">
      <dgm:prSet custT="1"/>
      <dgm:spPr/>
      <dgm:t>
        <a:bodyPr/>
        <a:lstStyle/>
        <a:p>
          <a:pPr algn="ctr">
            <a:buNone/>
          </a:pPr>
          <a:r>
            <a:rPr lang="en-US" sz="2400" b="1" dirty="0"/>
            <a:t>Paid</a:t>
          </a:r>
          <a:endParaRPr lang="en-US" sz="3200" dirty="0"/>
        </a:p>
      </dgm:t>
    </dgm:pt>
    <dgm:pt modelId="{F6FEAAD6-43C2-4CFC-90D3-7B4DB9D44AD6}" type="sibTrans" cxnId="{681CD1CB-2E02-48D7-9A18-49DFB107B21D}">
      <dgm:prSet/>
      <dgm:spPr/>
      <dgm:t>
        <a:bodyPr/>
        <a:lstStyle/>
        <a:p>
          <a:endParaRPr lang="en-US"/>
        </a:p>
      </dgm:t>
    </dgm:pt>
    <dgm:pt modelId="{D0F24251-EF7F-45D7-8693-8E277A2E12DD}" type="parTrans" cxnId="{681CD1CB-2E02-48D7-9A18-49DFB107B21D}">
      <dgm:prSet/>
      <dgm:spPr/>
      <dgm:t>
        <a:bodyPr/>
        <a:lstStyle/>
        <a:p>
          <a:endParaRPr lang="en-US"/>
        </a:p>
      </dgm:t>
    </dgm:pt>
    <dgm:pt modelId="{40C62012-DFB7-497E-B8F7-8C3ADB78477C}">
      <dgm:prSet custT="1"/>
      <dgm:spPr/>
      <dgm:t>
        <a:bodyPr/>
        <a:lstStyle/>
        <a:p>
          <a:pPr algn="ctr">
            <a:buNone/>
          </a:pPr>
          <a:r>
            <a:rPr lang="en-US" sz="2400" b="1" dirty="0"/>
            <a:t>Reduced</a:t>
          </a:r>
          <a:endParaRPr lang="en-US" sz="2400" dirty="0"/>
        </a:p>
      </dgm:t>
    </dgm:pt>
    <dgm:pt modelId="{0067B354-898B-4DAA-A0CD-1A6D75360944}" type="sibTrans" cxnId="{818E688D-A0E4-4132-B69A-A4EC4C700E95}">
      <dgm:prSet/>
      <dgm:spPr/>
      <dgm:t>
        <a:bodyPr/>
        <a:lstStyle/>
        <a:p>
          <a:endParaRPr lang="en-US"/>
        </a:p>
      </dgm:t>
    </dgm:pt>
    <dgm:pt modelId="{947403ED-0B96-4120-B48C-1B8A4A96D02C}" type="parTrans" cxnId="{818E688D-A0E4-4132-B69A-A4EC4C700E95}">
      <dgm:prSet/>
      <dgm:spPr/>
      <dgm:t>
        <a:bodyPr/>
        <a:lstStyle/>
        <a:p>
          <a:endParaRPr lang="en-US"/>
        </a:p>
      </dgm:t>
    </dgm:pt>
    <dgm:pt modelId="{2A6C134E-089A-45F3-B403-E5C696EEB2E1}" type="pres">
      <dgm:prSet presAssocID="{508E104C-EF98-4579-AB36-5A50F22D7F5C}" presName="Name0" presStyleCnt="0">
        <dgm:presLayoutVars>
          <dgm:dir/>
          <dgm:resizeHandles val="exact"/>
        </dgm:presLayoutVars>
      </dgm:prSet>
      <dgm:spPr/>
    </dgm:pt>
    <dgm:pt modelId="{EEB1A0B7-954C-4081-924B-846D086057FD}" type="pres">
      <dgm:prSet presAssocID="{5D143BFD-093E-4B47-AF55-112C74A39E15}" presName="parAndChTx" presStyleLbl="node1" presStyleIdx="0" presStyleCnt="2">
        <dgm:presLayoutVars>
          <dgm:bulletEnabled val="1"/>
        </dgm:presLayoutVars>
      </dgm:prSet>
      <dgm:spPr/>
    </dgm:pt>
    <dgm:pt modelId="{AACDF906-D324-4D8A-8762-0264B761C0BB}" type="pres">
      <dgm:prSet presAssocID="{1BF65400-27F5-494E-AEF9-1CA27D47BB1B}" presName="parAndChSpace" presStyleCnt="0"/>
      <dgm:spPr/>
    </dgm:pt>
    <dgm:pt modelId="{852DE8C9-E92D-4CD2-BA52-B461DB47DACB}" type="pres">
      <dgm:prSet presAssocID="{F02F52AD-F517-44DE-998F-81FD357BE720}" presName="parAndChTx" presStyleLbl="node1" presStyleIdx="1" presStyleCnt="2">
        <dgm:presLayoutVars>
          <dgm:bulletEnabled val="1"/>
        </dgm:presLayoutVars>
      </dgm:prSet>
      <dgm:spPr/>
    </dgm:pt>
  </dgm:ptLst>
  <dgm:cxnLst>
    <dgm:cxn modelId="{9F36AD09-7DBC-43D9-8F83-BC22C0FB4628}" type="presOf" srcId="{508E104C-EF98-4579-AB36-5A50F22D7F5C}" destId="{2A6C134E-089A-45F3-B403-E5C696EEB2E1}" srcOrd="0" destOrd="0" presId="urn:microsoft.com/office/officeart/2005/8/layout/hChevron3"/>
    <dgm:cxn modelId="{84CDEA12-CB81-4853-A8CB-296346EBBC0F}" srcId="{508E104C-EF98-4579-AB36-5A50F22D7F5C}" destId="{F02F52AD-F517-44DE-998F-81FD357BE720}" srcOrd="1" destOrd="0" parTransId="{6C85E228-78AE-4193-84B1-ABC9D6666365}" sibTransId="{5EB9BAD8-7798-4986-9355-B34A56A3003B}"/>
    <dgm:cxn modelId="{5AE2775D-2411-4D11-928F-4C3A1262EB12}" type="presOf" srcId="{0CEDDB4D-881A-480B-AD67-33CF97CCC16E}" destId="{EEB1A0B7-954C-4081-924B-846D086057FD}" srcOrd="0" destOrd="3" presId="urn:microsoft.com/office/officeart/2005/8/layout/hChevron3"/>
    <dgm:cxn modelId="{662D4945-2FCB-4537-BF03-74F23342B3CC}" srcId="{5D143BFD-093E-4B47-AF55-112C74A39E15}" destId="{2390F56A-6CC0-466B-84D8-E1D52AD7E28A}" srcOrd="0" destOrd="0" parTransId="{714A6641-530C-4D3B-958D-94AEA62EEA92}" sibTransId="{C741DE02-5D0B-4E31-8827-3B6BD224CB08}"/>
    <dgm:cxn modelId="{C355867E-6D9B-4994-AAEE-D6AE7E6AAF6B}" srcId="{508E104C-EF98-4579-AB36-5A50F22D7F5C}" destId="{5D143BFD-093E-4B47-AF55-112C74A39E15}" srcOrd="0" destOrd="0" parTransId="{F351F041-C59C-43A6-AA29-0F043A56A99D}" sibTransId="{1BF65400-27F5-494E-AEF9-1CA27D47BB1B}"/>
    <dgm:cxn modelId="{818E688D-A0E4-4132-B69A-A4EC4C700E95}" srcId="{5D143BFD-093E-4B47-AF55-112C74A39E15}" destId="{40C62012-DFB7-497E-B8F7-8C3ADB78477C}" srcOrd="1" destOrd="0" parTransId="{947403ED-0B96-4120-B48C-1B8A4A96D02C}" sibTransId="{0067B354-898B-4DAA-A0CD-1A6D75360944}"/>
    <dgm:cxn modelId="{9E25D89F-C940-404C-90B5-A4AA39747025}" type="presOf" srcId="{F02F52AD-F517-44DE-998F-81FD357BE720}" destId="{852DE8C9-E92D-4CD2-BA52-B461DB47DACB}" srcOrd="0" destOrd="0" presId="urn:microsoft.com/office/officeart/2005/8/layout/hChevron3"/>
    <dgm:cxn modelId="{398357B9-2004-4EF9-A3F6-65CBFDAFA7C8}" type="presOf" srcId="{5D143BFD-093E-4B47-AF55-112C74A39E15}" destId="{EEB1A0B7-954C-4081-924B-846D086057FD}" srcOrd="0" destOrd="0" presId="urn:microsoft.com/office/officeart/2005/8/layout/hChevron3"/>
    <dgm:cxn modelId="{856C3EBB-887C-4B52-B1CD-DAEA53121DF6}" type="presOf" srcId="{40C62012-DFB7-497E-B8F7-8C3ADB78477C}" destId="{EEB1A0B7-954C-4081-924B-846D086057FD}" srcOrd="0" destOrd="2" presId="urn:microsoft.com/office/officeart/2005/8/layout/hChevron3"/>
    <dgm:cxn modelId="{681CD1CB-2E02-48D7-9A18-49DFB107B21D}" srcId="{5D143BFD-093E-4B47-AF55-112C74A39E15}" destId="{0CEDDB4D-881A-480B-AD67-33CF97CCC16E}" srcOrd="2" destOrd="0" parTransId="{D0F24251-EF7F-45D7-8693-8E277A2E12DD}" sibTransId="{F6FEAAD6-43C2-4CFC-90D3-7B4DB9D44AD6}"/>
    <dgm:cxn modelId="{39DCDBFD-656E-4097-9862-6FC1E27D7411}" type="presOf" srcId="{2390F56A-6CC0-466B-84D8-E1D52AD7E28A}" destId="{EEB1A0B7-954C-4081-924B-846D086057FD}" srcOrd="0" destOrd="1" presId="urn:microsoft.com/office/officeart/2005/8/layout/hChevron3"/>
    <dgm:cxn modelId="{FEE4E8B8-CAAD-47D6-82F9-847601AA3395}" type="presParOf" srcId="{2A6C134E-089A-45F3-B403-E5C696EEB2E1}" destId="{EEB1A0B7-954C-4081-924B-846D086057FD}" srcOrd="0" destOrd="0" presId="urn:microsoft.com/office/officeart/2005/8/layout/hChevron3"/>
    <dgm:cxn modelId="{AA83949A-E450-4FAE-9E1D-C6F8B9246A42}" type="presParOf" srcId="{2A6C134E-089A-45F3-B403-E5C696EEB2E1}" destId="{AACDF906-D324-4D8A-8762-0264B761C0BB}" srcOrd="1" destOrd="0" presId="urn:microsoft.com/office/officeart/2005/8/layout/hChevron3"/>
    <dgm:cxn modelId="{9C960CBF-EB01-41FA-8259-A1FDD35A4AA0}" type="presParOf" srcId="{2A6C134E-089A-45F3-B403-E5C696EEB2E1}" destId="{852DE8C9-E92D-4CD2-BA52-B461DB47DACB}"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D09BA4-14B9-4532-9184-AF9053C894BF}" type="doc">
      <dgm:prSet loTypeId="urn:microsoft.com/office/officeart/2005/8/layout/process2" loCatId="process" qsTypeId="urn:microsoft.com/office/officeart/2005/8/quickstyle/simple2" qsCatId="simple" csTypeId="urn:microsoft.com/office/officeart/2005/8/colors/colorful2" csCatId="colorful"/>
      <dgm:spPr/>
      <dgm:t>
        <a:bodyPr/>
        <a:lstStyle/>
        <a:p>
          <a:endParaRPr lang="en-US"/>
        </a:p>
      </dgm:t>
    </dgm:pt>
    <dgm:pt modelId="{E3D0D7CA-7C8F-4E7E-8402-6C3B244F51AA}">
      <dgm:prSet/>
      <dgm:spPr/>
      <dgm:t>
        <a:bodyPr/>
        <a:lstStyle/>
        <a:p>
          <a:r>
            <a:rPr lang="en-US" dirty="0"/>
            <a:t>Foster children are categorically eligible as “free” with appropriate documentation</a:t>
          </a:r>
        </a:p>
      </dgm:t>
    </dgm:pt>
    <dgm:pt modelId="{36A6BAFB-875C-486E-859A-9F7750FF7D38}" type="parTrans" cxnId="{0CA5ECCC-9341-4207-931A-2F5F543534D7}">
      <dgm:prSet/>
      <dgm:spPr/>
      <dgm:t>
        <a:bodyPr/>
        <a:lstStyle/>
        <a:p>
          <a:endParaRPr lang="en-US"/>
        </a:p>
      </dgm:t>
    </dgm:pt>
    <dgm:pt modelId="{5AEA8024-4D8E-426B-90AC-EA61CBDA700F}" type="sibTrans" cxnId="{0CA5ECCC-9341-4207-931A-2F5F543534D7}">
      <dgm:prSet/>
      <dgm:spPr/>
      <dgm:t>
        <a:bodyPr/>
        <a:lstStyle/>
        <a:p>
          <a:endParaRPr lang="en-US" dirty="0"/>
        </a:p>
      </dgm:t>
    </dgm:pt>
    <dgm:pt modelId="{46150CA4-45BA-4016-ABD2-9E798806A390}">
      <dgm:prSet/>
      <dgm:spPr/>
      <dgm:t>
        <a:bodyPr/>
        <a:lstStyle/>
        <a:p>
          <a:r>
            <a:rPr lang="en-US" dirty="0"/>
            <a:t>Check the box, and list any personal income such as the participant’s allowance, clothing or school fees</a:t>
          </a:r>
        </a:p>
      </dgm:t>
    </dgm:pt>
    <dgm:pt modelId="{8B37903C-82B6-438A-8E18-64DCB7C028F9}" type="parTrans" cxnId="{96221CBC-D28B-4277-85A9-E7471BDBF62E}">
      <dgm:prSet/>
      <dgm:spPr/>
      <dgm:t>
        <a:bodyPr/>
        <a:lstStyle/>
        <a:p>
          <a:endParaRPr lang="en-US"/>
        </a:p>
      </dgm:t>
    </dgm:pt>
    <dgm:pt modelId="{F20EEA3B-3598-4B17-BCB8-BB2D9E754701}" type="sibTrans" cxnId="{96221CBC-D28B-4277-85A9-E7471BDBF62E}">
      <dgm:prSet/>
      <dgm:spPr/>
      <dgm:t>
        <a:bodyPr/>
        <a:lstStyle/>
        <a:p>
          <a:endParaRPr lang="en-US" dirty="0"/>
        </a:p>
      </dgm:t>
    </dgm:pt>
    <dgm:pt modelId="{52C59739-8866-4E84-B4A0-38983E24DB4D}">
      <dgm:prSet/>
      <dgm:spPr/>
      <dgm:t>
        <a:bodyPr/>
        <a:lstStyle/>
        <a:p>
          <a:r>
            <a:rPr lang="en-US" dirty="0"/>
            <a:t>Staple verification to the eligibility application</a:t>
          </a:r>
        </a:p>
      </dgm:t>
    </dgm:pt>
    <dgm:pt modelId="{6E0C6F46-424E-42ED-B072-AC515975E413}" type="parTrans" cxnId="{09086575-79FF-438E-A520-705144058981}">
      <dgm:prSet/>
      <dgm:spPr/>
      <dgm:t>
        <a:bodyPr/>
        <a:lstStyle/>
        <a:p>
          <a:endParaRPr lang="en-US"/>
        </a:p>
      </dgm:t>
    </dgm:pt>
    <dgm:pt modelId="{9961FDCA-72D5-4DAE-BEB0-4DA4709FF9B0}" type="sibTrans" cxnId="{09086575-79FF-438E-A520-705144058981}">
      <dgm:prSet/>
      <dgm:spPr/>
      <dgm:t>
        <a:bodyPr/>
        <a:lstStyle/>
        <a:p>
          <a:endParaRPr lang="en-US"/>
        </a:p>
      </dgm:t>
    </dgm:pt>
    <dgm:pt modelId="{C3DE85BD-D179-495F-8297-A860E6AA8069}" type="pres">
      <dgm:prSet presAssocID="{9ED09BA4-14B9-4532-9184-AF9053C894BF}" presName="linearFlow" presStyleCnt="0">
        <dgm:presLayoutVars>
          <dgm:resizeHandles val="exact"/>
        </dgm:presLayoutVars>
      </dgm:prSet>
      <dgm:spPr/>
    </dgm:pt>
    <dgm:pt modelId="{4145B7C7-0B84-442B-9BB1-AC42E98B185D}" type="pres">
      <dgm:prSet presAssocID="{E3D0D7CA-7C8F-4E7E-8402-6C3B244F51AA}" presName="node" presStyleLbl="node1" presStyleIdx="0" presStyleCnt="3">
        <dgm:presLayoutVars>
          <dgm:bulletEnabled val="1"/>
        </dgm:presLayoutVars>
      </dgm:prSet>
      <dgm:spPr/>
    </dgm:pt>
    <dgm:pt modelId="{6A050A7B-8C36-47E9-B1EB-876756CBAFD1}" type="pres">
      <dgm:prSet presAssocID="{5AEA8024-4D8E-426B-90AC-EA61CBDA700F}" presName="sibTrans" presStyleLbl="sibTrans2D1" presStyleIdx="0" presStyleCnt="2"/>
      <dgm:spPr/>
    </dgm:pt>
    <dgm:pt modelId="{219ED5A3-54D9-4785-A5DC-2A467D811E83}" type="pres">
      <dgm:prSet presAssocID="{5AEA8024-4D8E-426B-90AC-EA61CBDA700F}" presName="connectorText" presStyleLbl="sibTrans2D1" presStyleIdx="0" presStyleCnt="2"/>
      <dgm:spPr/>
    </dgm:pt>
    <dgm:pt modelId="{FF74A0F8-1FAA-4CE5-973F-8D8ACDF43B99}" type="pres">
      <dgm:prSet presAssocID="{46150CA4-45BA-4016-ABD2-9E798806A390}" presName="node" presStyleLbl="node1" presStyleIdx="1" presStyleCnt="3">
        <dgm:presLayoutVars>
          <dgm:bulletEnabled val="1"/>
        </dgm:presLayoutVars>
      </dgm:prSet>
      <dgm:spPr/>
    </dgm:pt>
    <dgm:pt modelId="{F5C7FF44-6927-4A4C-98C0-7B1A9929B1C4}" type="pres">
      <dgm:prSet presAssocID="{F20EEA3B-3598-4B17-BCB8-BB2D9E754701}" presName="sibTrans" presStyleLbl="sibTrans2D1" presStyleIdx="1" presStyleCnt="2"/>
      <dgm:spPr/>
    </dgm:pt>
    <dgm:pt modelId="{DF384CB3-CE06-4441-A35F-C9558DD6B85B}" type="pres">
      <dgm:prSet presAssocID="{F20EEA3B-3598-4B17-BCB8-BB2D9E754701}" presName="connectorText" presStyleLbl="sibTrans2D1" presStyleIdx="1" presStyleCnt="2"/>
      <dgm:spPr/>
    </dgm:pt>
    <dgm:pt modelId="{D09EC9BF-9570-4357-B0FA-E41813A427C0}" type="pres">
      <dgm:prSet presAssocID="{52C59739-8866-4E84-B4A0-38983E24DB4D}" presName="node" presStyleLbl="node1" presStyleIdx="2" presStyleCnt="3">
        <dgm:presLayoutVars>
          <dgm:bulletEnabled val="1"/>
        </dgm:presLayoutVars>
      </dgm:prSet>
      <dgm:spPr/>
    </dgm:pt>
  </dgm:ptLst>
  <dgm:cxnLst>
    <dgm:cxn modelId="{5F13D007-9791-495D-9712-2B10CC12C9A2}" type="presOf" srcId="{F20EEA3B-3598-4B17-BCB8-BB2D9E754701}" destId="{F5C7FF44-6927-4A4C-98C0-7B1A9929B1C4}" srcOrd="0" destOrd="0" presId="urn:microsoft.com/office/officeart/2005/8/layout/process2"/>
    <dgm:cxn modelId="{5E46AE11-A88E-48C4-A555-55E0C005AC60}" type="presOf" srcId="{5AEA8024-4D8E-426B-90AC-EA61CBDA700F}" destId="{219ED5A3-54D9-4785-A5DC-2A467D811E83}" srcOrd="1" destOrd="0" presId="urn:microsoft.com/office/officeart/2005/8/layout/process2"/>
    <dgm:cxn modelId="{AC887C17-45C0-4B11-AF4B-743ED94CC463}" type="presOf" srcId="{5AEA8024-4D8E-426B-90AC-EA61CBDA700F}" destId="{6A050A7B-8C36-47E9-B1EB-876756CBAFD1}" srcOrd="0" destOrd="0" presId="urn:microsoft.com/office/officeart/2005/8/layout/process2"/>
    <dgm:cxn modelId="{0B1CEA1B-B16F-4899-8403-D7374F8B757A}" type="presOf" srcId="{52C59739-8866-4E84-B4A0-38983E24DB4D}" destId="{D09EC9BF-9570-4357-B0FA-E41813A427C0}" srcOrd="0" destOrd="0" presId="urn:microsoft.com/office/officeart/2005/8/layout/process2"/>
    <dgm:cxn modelId="{46355B3F-7742-42EC-AC4C-FD8F0AC116E0}" type="presOf" srcId="{E3D0D7CA-7C8F-4E7E-8402-6C3B244F51AA}" destId="{4145B7C7-0B84-442B-9BB1-AC42E98B185D}" srcOrd="0" destOrd="0" presId="urn:microsoft.com/office/officeart/2005/8/layout/process2"/>
    <dgm:cxn modelId="{FFE26355-7D79-4E92-935A-15B3E15B3D40}" type="presOf" srcId="{46150CA4-45BA-4016-ABD2-9E798806A390}" destId="{FF74A0F8-1FAA-4CE5-973F-8D8ACDF43B99}" srcOrd="0" destOrd="0" presId="urn:microsoft.com/office/officeart/2005/8/layout/process2"/>
    <dgm:cxn modelId="{09086575-79FF-438E-A520-705144058981}" srcId="{9ED09BA4-14B9-4532-9184-AF9053C894BF}" destId="{52C59739-8866-4E84-B4A0-38983E24DB4D}" srcOrd="2" destOrd="0" parTransId="{6E0C6F46-424E-42ED-B072-AC515975E413}" sibTransId="{9961FDCA-72D5-4DAE-BEB0-4DA4709FF9B0}"/>
    <dgm:cxn modelId="{5CB3BE83-08FF-4EBB-A230-787F74C238E5}" type="presOf" srcId="{F20EEA3B-3598-4B17-BCB8-BB2D9E754701}" destId="{DF384CB3-CE06-4441-A35F-C9558DD6B85B}" srcOrd="1" destOrd="0" presId="urn:microsoft.com/office/officeart/2005/8/layout/process2"/>
    <dgm:cxn modelId="{B450F38C-143E-42CC-95C8-864100D321EE}" type="presOf" srcId="{9ED09BA4-14B9-4532-9184-AF9053C894BF}" destId="{C3DE85BD-D179-495F-8297-A860E6AA8069}" srcOrd="0" destOrd="0" presId="urn:microsoft.com/office/officeart/2005/8/layout/process2"/>
    <dgm:cxn modelId="{96221CBC-D28B-4277-85A9-E7471BDBF62E}" srcId="{9ED09BA4-14B9-4532-9184-AF9053C894BF}" destId="{46150CA4-45BA-4016-ABD2-9E798806A390}" srcOrd="1" destOrd="0" parTransId="{8B37903C-82B6-438A-8E18-64DCB7C028F9}" sibTransId="{F20EEA3B-3598-4B17-BCB8-BB2D9E754701}"/>
    <dgm:cxn modelId="{0CA5ECCC-9341-4207-931A-2F5F543534D7}" srcId="{9ED09BA4-14B9-4532-9184-AF9053C894BF}" destId="{E3D0D7CA-7C8F-4E7E-8402-6C3B244F51AA}" srcOrd="0" destOrd="0" parTransId="{36A6BAFB-875C-486E-859A-9F7750FF7D38}" sibTransId="{5AEA8024-4D8E-426B-90AC-EA61CBDA700F}"/>
    <dgm:cxn modelId="{3A2E1B7B-C916-4347-ACF5-AE72A2CA3F7E}" type="presParOf" srcId="{C3DE85BD-D179-495F-8297-A860E6AA8069}" destId="{4145B7C7-0B84-442B-9BB1-AC42E98B185D}" srcOrd="0" destOrd="0" presId="urn:microsoft.com/office/officeart/2005/8/layout/process2"/>
    <dgm:cxn modelId="{3AC225D3-C4BA-4BAA-9473-B20370C6D6B0}" type="presParOf" srcId="{C3DE85BD-D179-495F-8297-A860E6AA8069}" destId="{6A050A7B-8C36-47E9-B1EB-876756CBAFD1}" srcOrd="1" destOrd="0" presId="urn:microsoft.com/office/officeart/2005/8/layout/process2"/>
    <dgm:cxn modelId="{CB6E2EBB-74D8-42F6-9E98-099C1CD38B36}" type="presParOf" srcId="{6A050A7B-8C36-47E9-B1EB-876756CBAFD1}" destId="{219ED5A3-54D9-4785-A5DC-2A467D811E83}" srcOrd="0" destOrd="0" presId="urn:microsoft.com/office/officeart/2005/8/layout/process2"/>
    <dgm:cxn modelId="{6CACAC63-8580-4E6D-B4C5-42DE2FD0C5E6}" type="presParOf" srcId="{C3DE85BD-D179-495F-8297-A860E6AA8069}" destId="{FF74A0F8-1FAA-4CE5-973F-8D8ACDF43B99}" srcOrd="2" destOrd="0" presId="urn:microsoft.com/office/officeart/2005/8/layout/process2"/>
    <dgm:cxn modelId="{FD60699C-1B68-4739-B5B6-EF4D3B7129C1}" type="presParOf" srcId="{C3DE85BD-D179-495F-8297-A860E6AA8069}" destId="{F5C7FF44-6927-4A4C-98C0-7B1A9929B1C4}" srcOrd="3" destOrd="0" presId="urn:microsoft.com/office/officeart/2005/8/layout/process2"/>
    <dgm:cxn modelId="{A1E64FF2-FDD4-4AE7-8849-AAC44C6FF924}" type="presParOf" srcId="{F5C7FF44-6927-4A4C-98C0-7B1A9929B1C4}" destId="{DF384CB3-CE06-4441-A35F-C9558DD6B85B}" srcOrd="0" destOrd="0" presId="urn:microsoft.com/office/officeart/2005/8/layout/process2"/>
    <dgm:cxn modelId="{B83F3271-A69B-4A87-91B3-5403E7BCE925}" type="presParOf" srcId="{C3DE85BD-D179-495F-8297-A860E6AA8069}" destId="{D09EC9BF-9570-4357-B0FA-E41813A427C0}"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D4B81F-4B21-4695-B495-2100FCD5104C}" type="doc">
      <dgm:prSet loTypeId="urn:microsoft.com/office/officeart/2005/8/layout/equation1" loCatId="relationship" qsTypeId="urn:microsoft.com/office/officeart/2005/8/quickstyle/simple1" qsCatId="simple" csTypeId="urn:microsoft.com/office/officeart/2005/8/colors/colorful5" csCatId="colorful" phldr="1"/>
      <dgm:spPr/>
      <dgm:t>
        <a:bodyPr/>
        <a:lstStyle/>
        <a:p>
          <a:endParaRPr lang="en-US"/>
        </a:p>
      </dgm:t>
    </dgm:pt>
    <dgm:pt modelId="{9A4A18FD-C6FC-4184-BB03-1BEF88E2570F}">
      <dgm:prSet/>
      <dgm:spPr/>
      <dgm:t>
        <a:bodyPr/>
        <a:lstStyle/>
        <a:p>
          <a:r>
            <a:rPr lang="en-US" dirty="0"/>
            <a:t>Record Monthly Changes</a:t>
          </a:r>
        </a:p>
      </dgm:t>
    </dgm:pt>
    <dgm:pt modelId="{9FE41A03-A478-4C26-8524-106B40710F08}" type="parTrans" cxnId="{81976AB6-BCD6-4E67-8D91-E332C101ABC3}">
      <dgm:prSet/>
      <dgm:spPr/>
      <dgm:t>
        <a:bodyPr/>
        <a:lstStyle/>
        <a:p>
          <a:endParaRPr lang="en-US"/>
        </a:p>
      </dgm:t>
    </dgm:pt>
    <dgm:pt modelId="{1AD8FF7F-C389-4963-9862-B6C68DB26EDB}" type="sibTrans" cxnId="{81976AB6-BCD6-4E67-8D91-E332C101ABC3}">
      <dgm:prSet phldrT="1" phldr="0"/>
      <dgm:spPr/>
      <dgm:t>
        <a:bodyPr/>
        <a:lstStyle/>
        <a:p>
          <a:endParaRPr lang="en-US" dirty="0"/>
        </a:p>
      </dgm:t>
    </dgm:pt>
    <dgm:pt modelId="{0377B969-9CA3-45E7-B492-74BFF263338A}">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800" kern="1200" dirty="0">
            <a:solidFill>
              <a:prstClr val="white"/>
            </a:solidFill>
            <a:latin typeface="Century Gothic" panose="020B0502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1200" dirty="0">
              <a:solidFill>
                <a:prstClr val="white"/>
              </a:solidFill>
              <a:latin typeface="Century Gothic" panose="020B0502020202020204"/>
              <a:ea typeface="+mn-ea"/>
              <a:cs typeface="+mn-cs"/>
            </a:rPr>
            <a:t>Additions / Deletions (Entering Participants and Withdrawals )</a:t>
          </a:r>
        </a:p>
        <a:p>
          <a:pPr marL="0" lvl="0" defTabSz="622300">
            <a:lnSpc>
              <a:spcPct val="90000"/>
            </a:lnSpc>
            <a:spcBef>
              <a:spcPct val="0"/>
            </a:spcBef>
            <a:spcAft>
              <a:spcPct val="35000"/>
            </a:spcAft>
            <a:buNone/>
          </a:pPr>
          <a:endParaRPr lang="en-US" sz="3600" kern="1200" dirty="0"/>
        </a:p>
      </dgm:t>
    </dgm:pt>
    <dgm:pt modelId="{C886F38E-9358-494D-AD77-99140F407BED}" type="parTrans" cxnId="{CD8B5A52-245D-43C0-8646-D0298E59BEE3}">
      <dgm:prSet/>
      <dgm:spPr/>
      <dgm:t>
        <a:bodyPr/>
        <a:lstStyle/>
        <a:p>
          <a:endParaRPr lang="en-US"/>
        </a:p>
      </dgm:t>
    </dgm:pt>
    <dgm:pt modelId="{5189B834-7A8B-499A-91EC-BA89370A835D}" type="sibTrans" cxnId="{CD8B5A52-245D-43C0-8646-D0298E59BEE3}">
      <dgm:prSet phldrT="2" phldr="0"/>
      <dgm:spPr/>
      <dgm:t>
        <a:bodyPr/>
        <a:lstStyle/>
        <a:p>
          <a:endParaRPr lang="en-US" dirty="0"/>
        </a:p>
      </dgm:t>
    </dgm:pt>
    <dgm:pt modelId="{DA12648F-FE51-4935-9363-CE69F984B1F1}">
      <dgm:prSet/>
      <dgm:spPr/>
      <dgm:t>
        <a:bodyPr/>
        <a:lstStyle/>
        <a:p>
          <a:pPr algn="l"/>
          <a:endParaRPr lang="en-US" sz="1400" dirty="0"/>
        </a:p>
      </dgm:t>
    </dgm:pt>
    <dgm:pt modelId="{0406D95F-4713-448A-81EE-56A30774177A}" type="parTrans" cxnId="{6262A541-B85B-4B1B-A9C6-DBB046EE1623}">
      <dgm:prSet/>
      <dgm:spPr/>
      <dgm:t>
        <a:bodyPr/>
        <a:lstStyle/>
        <a:p>
          <a:endParaRPr lang="en-US"/>
        </a:p>
      </dgm:t>
    </dgm:pt>
    <dgm:pt modelId="{8799237A-E6D8-4A55-AC10-392C3C25B71A}" type="sibTrans" cxnId="{6262A541-B85B-4B1B-A9C6-DBB046EE1623}">
      <dgm:prSet phldrT="3" phldr="0"/>
      <dgm:spPr/>
      <dgm:t>
        <a:bodyPr/>
        <a:lstStyle/>
        <a:p>
          <a:endParaRPr lang="en-US"/>
        </a:p>
      </dgm:t>
    </dgm:pt>
    <dgm:pt modelId="{18247D39-6531-4273-B360-F9FE4A01AAEC}">
      <dgm:prSet custT="1"/>
      <dgm:spPr/>
      <dgm:t>
        <a:bodyPr/>
        <a:lstStyle/>
        <a:p>
          <a:pPr algn="l"/>
          <a:r>
            <a:rPr lang="en-US" sz="1400" dirty="0"/>
            <a:t>Enter Effective Date</a:t>
          </a:r>
        </a:p>
      </dgm:t>
    </dgm:pt>
    <dgm:pt modelId="{DF4BA548-DA73-410A-B7FA-77A8DA44F690}" type="parTrans" cxnId="{FBF2BD66-BF98-48A5-B688-013743E70610}">
      <dgm:prSet/>
      <dgm:spPr/>
      <dgm:t>
        <a:bodyPr/>
        <a:lstStyle/>
        <a:p>
          <a:endParaRPr lang="en-US"/>
        </a:p>
      </dgm:t>
    </dgm:pt>
    <dgm:pt modelId="{9E477F2A-5906-4E76-9F8D-FC03EA8D8766}" type="sibTrans" cxnId="{FBF2BD66-BF98-48A5-B688-013743E70610}">
      <dgm:prSet/>
      <dgm:spPr/>
      <dgm:t>
        <a:bodyPr/>
        <a:lstStyle/>
        <a:p>
          <a:endParaRPr lang="en-US"/>
        </a:p>
      </dgm:t>
    </dgm:pt>
    <dgm:pt modelId="{A0C968D2-FD80-469E-8AC3-8C99F6273C8E}">
      <dgm:prSet custT="1"/>
      <dgm:spPr/>
      <dgm:t>
        <a:bodyPr/>
        <a:lstStyle/>
        <a:p>
          <a:pPr algn="l"/>
          <a:r>
            <a:rPr lang="en-US" sz="1400" dirty="0"/>
            <a:t>Re-Total No. Enrolled: Free - Reduced – Paid</a:t>
          </a:r>
        </a:p>
      </dgm:t>
    </dgm:pt>
    <dgm:pt modelId="{36C8D7AB-0218-47DB-AAC6-92F3577F5AF6}" type="parTrans" cxnId="{7D5AA4C8-BA45-448C-BA1C-9F999FB77C2A}">
      <dgm:prSet/>
      <dgm:spPr/>
      <dgm:t>
        <a:bodyPr/>
        <a:lstStyle/>
        <a:p>
          <a:endParaRPr lang="en-US"/>
        </a:p>
      </dgm:t>
    </dgm:pt>
    <dgm:pt modelId="{B4158469-55DF-409C-A623-3DC72C093FC6}" type="sibTrans" cxnId="{7D5AA4C8-BA45-448C-BA1C-9F999FB77C2A}">
      <dgm:prSet/>
      <dgm:spPr/>
      <dgm:t>
        <a:bodyPr/>
        <a:lstStyle/>
        <a:p>
          <a:endParaRPr lang="en-US"/>
        </a:p>
      </dgm:t>
    </dgm:pt>
    <dgm:pt modelId="{2EBB794B-159C-43B2-9279-7E86596432B3}">
      <dgm:prSet custT="1"/>
      <dgm:spPr/>
      <dgm:t>
        <a:bodyPr/>
        <a:lstStyle/>
        <a:p>
          <a:pPr algn="l"/>
          <a:r>
            <a:rPr lang="en-US" sz="1400" dirty="0"/>
            <a:t>Record Figures on Monthly Voucher</a:t>
          </a:r>
        </a:p>
      </dgm:t>
    </dgm:pt>
    <dgm:pt modelId="{10F4511F-827B-470B-ACF0-CA3A7FEA97E3}" type="parTrans" cxnId="{01FC0622-C491-4D69-B6F4-0FF366B6D876}">
      <dgm:prSet/>
      <dgm:spPr/>
      <dgm:t>
        <a:bodyPr/>
        <a:lstStyle/>
        <a:p>
          <a:endParaRPr lang="en-US"/>
        </a:p>
      </dgm:t>
    </dgm:pt>
    <dgm:pt modelId="{C3AE803B-3276-4EA4-96F5-83E97BCA62F2}" type="sibTrans" cxnId="{01FC0622-C491-4D69-B6F4-0FF366B6D876}">
      <dgm:prSet/>
      <dgm:spPr/>
      <dgm:t>
        <a:bodyPr/>
        <a:lstStyle/>
        <a:p>
          <a:endParaRPr lang="en-US"/>
        </a:p>
      </dgm:t>
    </dgm:pt>
    <dgm:pt modelId="{1D8AC6D6-3A37-474A-A298-14043DF2CC56}">
      <dgm:prSet custT="1"/>
      <dgm:spPr/>
      <dgm:t>
        <a:bodyPr/>
        <a:lstStyle/>
        <a:p>
          <a:pPr algn="l"/>
          <a:r>
            <a:rPr lang="en-US" sz="1400" dirty="0"/>
            <a:t>Copy Eligibility Record, Report, and File</a:t>
          </a:r>
        </a:p>
      </dgm:t>
    </dgm:pt>
    <dgm:pt modelId="{69EF6024-DA9D-423F-9BB8-0393F7068F7F}" type="parTrans" cxnId="{263691A8-7A76-4847-8408-238F15190FE9}">
      <dgm:prSet/>
      <dgm:spPr/>
      <dgm:t>
        <a:bodyPr/>
        <a:lstStyle/>
        <a:p>
          <a:endParaRPr lang="en-US"/>
        </a:p>
      </dgm:t>
    </dgm:pt>
    <dgm:pt modelId="{8939F6C2-5FED-46DF-A71E-B64DF7E193B4}" type="sibTrans" cxnId="{263691A8-7A76-4847-8408-238F15190FE9}">
      <dgm:prSet/>
      <dgm:spPr/>
      <dgm:t>
        <a:bodyPr/>
        <a:lstStyle/>
        <a:p>
          <a:endParaRPr lang="en-US"/>
        </a:p>
      </dgm:t>
    </dgm:pt>
    <dgm:pt modelId="{08609C1D-6DE3-4478-A89A-082A39FE334F}" type="pres">
      <dgm:prSet presAssocID="{B3D4B81F-4B21-4695-B495-2100FCD5104C}" presName="linearFlow" presStyleCnt="0">
        <dgm:presLayoutVars>
          <dgm:dir/>
          <dgm:resizeHandles val="exact"/>
        </dgm:presLayoutVars>
      </dgm:prSet>
      <dgm:spPr/>
    </dgm:pt>
    <dgm:pt modelId="{446DD211-125B-4ED2-8007-65440BDAB644}" type="pres">
      <dgm:prSet presAssocID="{9A4A18FD-C6FC-4184-BB03-1BEF88E2570F}" presName="node" presStyleLbl="node1" presStyleIdx="0" presStyleCnt="3">
        <dgm:presLayoutVars>
          <dgm:bulletEnabled val="1"/>
        </dgm:presLayoutVars>
      </dgm:prSet>
      <dgm:spPr/>
    </dgm:pt>
    <dgm:pt modelId="{97562F35-3899-4E1A-9A68-5D5599FD9B2E}" type="pres">
      <dgm:prSet presAssocID="{1AD8FF7F-C389-4963-9862-B6C68DB26EDB}" presName="spacerL" presStyleCnt="0"/>
      <dgm:spPr/>
    </dgm:pt>
    <dgm:pt modelId="{E691025F-41AF-4854-B162-9105BA5D48C3}" type="pres">
      <dgm:prSet presAssocID="{1AD8FF7F-C389-4963-9862-B6C68DB26EDB}" presName="sibTrans" presStyleLbl="sibTrans2D1" presStyleIdx="0" presStyleCnt="2"/>
      <dgm:spPr/>
    </dgm:pt>
    <dgm:pt modelId="{AC9F25BB-9650-473F-899C-86A57925F2E8}" type="pres">
      <dgm:prSet presAssocID="{1AD8FF7F-C389-4963-9862-B6C68DB26EDB}" presName="spacerR" presStyleCnt="0"/>
      <dgm:spPr/>
    </dgm:pt>
    <dgm:pt modelId="{535A6099-A7BF-444B-9BFC-1304B2280C80}" type="pres">
      <dgm:prSet presAssocID="{0377B969-9CA3-45E7-B492-74BFF263338A}" presName="node" presStyleLbl="node1" presStyleIdx="1" presStyleCnt="3" custLinFactNeighborY="987">
        <dgm:presLayoutVars>
          <dgm:bulletEnabled val="1"/>
        </dgm:presLayoutVars>
      </dgm:prSet>
      <dgm:spPr/>
    </dgm:pt>
    <dgm:pt modelId="{4B3BAB64-EE3C-4E8F-849C-36E722423AEB}" type="pres">
      <dgm:prSet presAssocID="{5189B834-7A8B-499A-91EC-BA89370A835D}" presName="spacerL" presStyleCnt="0"/>
      <dgm:spPr/>
    </dgm:pt>
    <dgm:pt modelId="{64586EB6-9805-4F61-A3C0-6DA6C347FE9A}" type="pres">
      <dgm:prSet presAssocID="{5189B834-7A8B-499A-91EC-BA89370A835D}" presName="sibTrans" presStyleLbl="sibTrans2D1" presStyleIdx="1" presStyleCnt="2"/>
      <dgm:spPr/>
    </dgm:pt>
    <dgm:pt modelId="{286D485B-E696-4DC5-8DB9-6931D841FB0A}" type="pres">
      <dgm:prSet presAssocID="{5189B834-7A8B-499A-91EC-BA89370A835D}" presName="spacerR" presStyleCnt="0"/>
      <dgm:spPr/>
    </dgm:pt>
    <dgm:pt modelId="{7C8641E3-5EED-4E4F-81BA-AF95DC2486C3}" type="pres">
      <dgm:prSet presAssocID="{DA12648F-FE51-4935-9363-CE69F984B1F1}" presName="node" presStyleLbl="node1" presStyleIdx="2" presStyleCnt="3" custScaleX="112613" custScaleY="109444" custLinFactNeighborX="-34460" custLinFactNeighborY="972">
        <dgm:presLayoutVars>
          <dgm:bulletEnabled val="1"/>
        </dgm:presLayoutVars>
      </dgm:prSet>
      <dgm:spPr/>
    </dgm:pt>
  </dgm:ptLst>
  <dgm:cxnLst>
    <dgm:cxn modelId="{01FC0622-C491-4D69-B6F4-0FF366B6D876}" srcId="{DA12648F-FE51-4935-9363-CE69F984B1F1}" destId="{2EBB794B-159C-43B2-9279-7E86596432B3}" srcOrd="2" destOrd="0" parTransId="{10F4511F-827B-470B-ACF0-CA3A7FEA97E3}" sibTransId="{C3AE803B-3276-4EA4-96F5-83E97BCA62F2}"/>
    <dgm:cxn modelId="{4B65D727-808F-432F-A633-175619084BAC}" type="presOf" srcId="{B3D4B81F-4B21-4695-B495-2100FCD5104C}" destId="{08609C1D-6DE3-4478-A89A-082A39FE334F}" srcOrd="0" destOrd="0" presId="urn:microsoft.com/office/officeart/2005/8/layout/equation1"/>
    <dgm:cxn modelId="{6262A541-B85B-4B1B-A9C6-DBB046EE1623}" srcId="{B3D4B81F-4B21-4695-B495-2100FCD5104C}" destId="{DA12648F-FE51-4935-9363-CE69F984B1F1}" srcOrd="2" destOrd="0" parTransId="{0406D95F-4713-448A-81EE-56A30774177A}" sibTransId="{8799237A-E6D8-4A55-AC10-392C3C25B71A}"/>
    <dgm:cxn modelId="{0A132246-7955-444A-8AB4-7DADEAFEDA27}" type="presOf" srcId="{18247D39-6531-4273-B360-F9FE4A01AAEC}" destId="{7C8641E3-5EED-4E4F-81BA-AF95DC2486C3}" srcOrd="0" destOrd="1" presId="urn:microsoft.com/office/officeart/2005/8/layout/equation1"/>
    <dgm:cxn modelId="{FBF2BD66-BF98-48A5-B688-013743E70610}" srcId="{DA12648F-FE51-4935-9363-CE69F984B1F1}" destId="{18247D39-6531-4273-B360-F9FE4A01AAEC}" srcOrd="0" destOrd="0" parTransId="{DF4BA548-DA73-410A-B7FA-77A8DA44F690}" sibTransId="{9E477F2A-5906-4E76-9F8D-FC03EA8D8766}"/>
    <dgm:cxn modelId="{6CAB9D69-65E7-480C-A5BA-462EAA0271DD}" type="presOf" srcId="{1D8AC6D6-3A37-474A-A298-14043DF2CC56}" destId="{7C8641E3-5EED-4E4F-81BA-AF95DC2486C3}" srcOrd="0" destOrd="4" presId="urn:microsoft.com/office/officeart/2005/8/layout/equation1"/>
    <dgm:cxn modelId="{1FF36B6A-2A38-463A-9A1E-6DDC6E9D6463}" type="presOf" srcId="{DA12648F-FE51-4935-9363-CE69F984B1F1}" destId="{7C8641E3-5EED-4E4F-81BA-AF95DC2486C3}" srcOrd="0" destOrd="0" presId="urn:microsoft.com/office/officeart/2005/8/layout/equation1"/>
    <dgm:cxn modelId="{9863004D-9056-4EBC-B839-8735A5BD8E02}" type="presOf" srcId="{A0C968D2-FD80-469E-8AC3-8C99F6273C8E}" destId="{7C8641E3-5EED-4E4F-81BA-AF95DC2486C3}" srcOrd="0" destOrd="2" presId="urn:microsoft.com/office/officeart/2005/8/layout/equation1"/>
    <dgm:cxn modelId="{CD8B5A52-245D-43C0-8646-D0298E59BEE3}" srcId="{B3D4B81F-4B21-4695-B495-2100FCD5104C}" destId="{0377B969-9CA3-45E7-B492-74BFF263338A}" srcOrd="1" destOrd="0" parTransId="{C886F38E-9358-494D-AD77-99140F407BED}" sibTransId="{5189B834-7A8B-499A-91EC-BA89370A835D}"/>
    <dgm:cxn modelId="{9125CD8F-E8ED-4596-ACB1-12133B909A30}" type="presOf" srcId="{0377B969-9CA3-45E7-B492-74BFF263338A}" destId="{535A6099-A7BF-444B-9BFC-1304B2280C80}" srcOrd="0" destOrd="0" presId="urn:microsoft.com/office/officeart/2005/8/layout/equation1"/>
    <dgm:cxn modelId="{263691A8-7A76-4847-8408-238F15190FE9}" srcId="{DA12648F-FE51-4935-9363-CE69F984B1F1}" destId="{1D8AC6D6-3A37-474A-A298-14043DF2CC56}" srcOrd="3" destOrd="0" parTransId="{69EF6024-DA9D-423F-9BB8-0393F7068F7F}" sibTransId="{8939F6C2-5FED-46DF-A71E-B64DF7E193B4}"/>
    <dgm:cxn modelId="{81976AB6-BCD6-4E67-8D91-E332C101ABC3}" srcId="{B3D4B81F-4B21-4695-B495-2100FCD5104C}" destId="{9A4A18FD-C6FC-4184-BB03-1BEF88E2570F}" srcOrd="0" destOrd="0" parTransId="{9FE41A03-A478-4C26-8524-106B40710F08}" sibTransId="{1AD8FF7F-C389-4963-9862-B6C68DB26EDB}"/>
    <dgm:cxn modelId="{99478ABD-FE11-4A73-BD91-A3EA725CA5B8}" type="presOf" srcId="{2EBB794B-159C-43B2-9279-7E86596432B3}" destId="{7C8641E3-5EED-4E4F-81BA-AF95DC2486C3}" srcOrd="0" destOrd="3" presId="urn:microsoft.com/office/officeart/2005/8/layout/equation1"/>
    <dgm:cxn modelId="{7D5AA4C8-BA45-448C-BA1C-9F999FB77C2A}" srcId="{DA12648F-FE51-4935-9363-CE69F984B1F1}" destId="{A0C968D2-FD80-469E-8AC3-8C99F6273C8E}" srcOrd="1" destOrd="0" parTransId="{36C8D7AB-0218-47DB-AAC6-92F3577F5AF6}" sibTransId="{B4158469-55DF-409C-A623-3DC72C093FC6}"/>
    <dgm:cxn modelId="{1FF625CA-453E-4012-A254-FF89620A1012}" type="presOf" srcId="{5189B834-7A8B-499A-91EC-BA89370A835D}" destId="{64586EB6-9805-4F61-A3C0-6DA6C347FE9A}" srcOrd="0" destOrd="0" presId="urn:microsoft.com/office/officeart/2005/8/layout/equation1"/>
    <dgm:cxn modelId="{91EB84D8-D6EC-4811-B1EB-EE9EB7D96BD8}" type="presOf" srcId="{1AD8FF7F-C389-4963-9862-B6C68DB26EDB}" destId="{E691025F-41AF-4854-B162-9105BA5D48C3}" srcOrd="0" destOrd="0" presId="urn:microsoft.com/office/officeart/2005/8/layout/equation1"/>
    <dgm:cxn modelId="{6F0A38FF-FABF-4ACA-86C9-8BDE28E76795}" type="presOf" srcId="{9A4A18FD-C6FC-4184-BB03-1BEF88E2570F}" destId="{446DD211-125B-4ED2-8007-65440BDAB644}" srcOrd="0" destOrd="0" presId="urn:microsoft.com/office/officeart/2005/8/layout/equation1"/>
    <dgm:cxn modelId="{D57AA112-1E82-4274-9D06-1B9698317EB5}" type="presParOf" srcId="{08609C1D-6DE3-4478-A89A-082A39FE334F}" destId="{446DD211-125B-4ED2-8007-65440BDAB644}" srcOrd="0" destOrd="0" presId="urn:microsoft.com/office/officeart/2005/8/layout/equation1"/>
    <dgm:cxn modelId="{464DE95C-F569-4572-AB60-B06208A71FFD}" type="presParOf" srcId="{08609C1D-6DE3-4478-A89A-082A39FE334F}" destId="{97562F35-3899-4E1A-9A68-5D5599FD9B2E}" srcOrd="1" destOrd="0" presId="urn:microsoft.com/office/officeart/2005/8/layout/equation1"/>
    <dgm:cxn modelId="{9BC5E5DA-37CF-405F-B4C2-D77F5A5DE237}" type="presParOf" srcId="{08609C1D-6DE3-4478-A89A-082A39FE334F}" destId="{E691025F-41AF-4854-B162-9105BA5D48C3}" srcOrd="2" destOrd="0" presId="urn:microsoft.com/office/officeart/2005/8/layout/equation1"/>
    <dgm:cxn modelId="{9305F582-47A8-47D2-9A16-3ED076645623}" type="presParOf" srcId="{08609C1D-6DE3-4478-A89A-082A39FE334F}" destId="{AC9F25BB-9650-473F-899C-86A57925F2E8}" srcOrd="3" destOrd="0" presId="urn:microsoft.com/office/officeart/2005/8/layout/equation1"/>
    <dgm:cxn modelId="{24930666-3C95-49E8-A738-B33FAF62B2D4}" type="presParOf" srcId="{08609C1D-6DE3-4478-A89A-082A39FE334F}" destId="{535A6099-A7BF-444B-9BFC-1304B2280C80}" srcOrd="4" destOrd="0" presId="urn:microsoft.com/office/officeart/2005/8/layout/equation1"/>
    <dgm:cxn modelId="{F1DFE1CA-E612-49D3-9B35-546D999F7AFF}" type="presParOf" srcId="{08609C1D-6DE3-4478-A89A-082A39FE334F}" destId="{4B3BAB64-EE3C-4E8F-849C-36E722423AEB}" srcOrd="5" destOrd="0" presId="urn:microsoft.com/office/officeart/2005/8/layout/equation1"/>
    <dgm:cxn modelId="{75727ED8-2B87-4ECD-B8F3-FD1742D824F7}" type="presParOf" srcId="{08609C1D-6DE3-4478-A89A-082A39FE334F}" destId="{64586EB6-9805-4F61-A3C0-6DA6C347FE9A}" srcOrd="6" destOrd="0" presId="urn:microsoft.com/office/officeart/2005/8/layout/equation1"/>
    <dgm:cxn modelId="{7D09163B-6A97-463C-B438-026E08A8BDE5}" type="presParOf" srcId="{08609C1D-6DE3-4478-A89A-082A39FE334F}" destId="{286D485B-E696-4DC5-8DB9-6931D841FB0A}" srcOrd="7" destOrd="0" presId="urn:microsoft.com/office/officeart/2005/8/layout/equation1"/>
    <dgm:cxn modelId="{EF8A70C5-D098-4550-9EE4-E82C7B18B8B2}" type="presParOf" srcId="{08609C1D-6DE3-4478-A89A-082A39FE334F}" destId="{7C8641E3-5EED-4E4F-81BA-AF95DC2486C3}"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CEC40-8192-45E2-851D-9A3AF7137939}">
      <dsp:nvSpPr>
        <dsp:cNvPr id="0" name=""/>
        <dsp:cNvSpPr/>
      </dsp:nvSpPr>
      <dsp:spPr>
        <a:xfrm>
          <a:off x="1095936" y="577426"/>
          <a:ext cx="871425" cy="7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A648D3-A42B-455E-80FA-7DA661D8FDE4}">
      <dsp:nvSpPr>
        <dsp:cNvPr id="0" name=""/>
        <dsp:cNvSpPr/>
      </dsp:nvSpPr>
      <dsp:spPr>
        <a:xfrm>
          <a:off x="2019647" y="504191"/>
          <a:ext cx="100213" cy="188411"/>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51E25-CC9B-44F3-A78F-463D686B931A}">
      <dsp:nvSpPr>
        <dsp:cNvPr id="0" name=""/>
        <dsp:cNvSpPr/>
      </dsp:nvSpPr>
      <dsp:spPr>
        <a:xfrm>
          <a:off x="546442" y="136896"/>
          <a:ext cx="881132" cy="88113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193" tIns="34193" rIns="34193" bIns="34193" numCol="1" spcCol="1270" anchor="ctr" anchorCtr="0">
          <a:noAutofit/>
        </a:bodyPr>
        <a:lstStyle/>
        <a:p>
          <a:pPr marL="0" lvl="0" indent="0" algn="ctr" defTabSz="1822450">
            <a:lnSpc>
              <a:spcPct val="90000"/>
            </a:lnSpc>
            <a:spcBef>
              <a:spcPct val="0"/>
            </a:spcBef>
            <a:spcAft>
              <a:spcPct val="35000"/>
            </a:spcAft>
            <a:buNone/>
          </a:pPr>
          <a:r>
            <a:rPr lang="en-US" sz="4100" kern="1200" dirty="0"/>
            <a:t>1</a:t>
          </a:r>
        </a:p>
      </dsp:txBody>
      <dsp:txXfrm>
        <a:off x="675481" y="265935"/>
        <a:ext cx="623054" cy="623054"/>
      </dsp:txXfrm>
    </dsp:sp>
    <dsp:sp modelId="{06BE5F65-4590-4946-8B24-98C9E09E2B5F}">
      <dsp:nvSpPr>
        <dsp:cNvPr id="0" name=""/>
        <dsp:cNvSpPr/>
      </dsp:nvSpPr>
      <dsp:spPr>
        <a:xfrm>
          <a:off x="6655" y="1183628"/>
          <a:ext cx="196070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63" tIns="165100" rIns="154663" bIns="165100" numCol="1" spcCol="1270" anchor="t" anchorCtr="0">
          <a:noAutofit/>
        </a:bodyPr>
        <a:lstStyle/>
        <a:p>
          <a:pPr marL="0" lvl="0" indent="0" algn="l" defTabSz="622300">
            <a:lnSpc>
              <a:spcPct val="90000"/>
            </a:lnSpc>
            <a:spcBef>
              <a:spcPct val="0"/>
            </a:spcBef>
            <a:spcAft>
              <a:spcPct val="35000"/>
            </a:spcAft>
            <a:buNone/>
          </a:pPr>
          <a:r>
            <a:rPr lang="en-US" sz="1400" kern="1200" dirty="0"/>
            <a:t>Per Meal Rate</a:t>
          </a:r>
        </a:p>
      </dsp:txBody>
      <dsp:txXfrm>
        <a:off x="6655" y="1575769"/>
        <a:ext cx="1960706" cy="1573459"/>
      </dsp:txXfrm>
    </dsp:sp>
    <dsp:sp modelId="{9CB163CE-5C0B-4FD4-8A9E-927D71601BB3}">
      <dsp:nvSpPr>
        <dsp:cNvPr id="0" name=""/>
        <dsp:cNvSpPr/>
      </dsp:nvSpPr>
      <dsp:spPr>
        <a:xfrm>
          <a:off x="2185218" y="577426"/>
          <a:ext cx="1960706"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343CA-1F6F-450F-94D5-1CC05DA7C7D8}">
      <dsp:nvSpPr>
        <dsp:cNvPr id="0" name=""/>
        <dsp:cNvSpPr/>
      </dsp:nvSpPr>
      <dsp:spPr>
        <a:xfrm>
          <a:off x="4198210" y="504191"/>
          <a:ext cx="100213" cy="188411"/>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433C3B-C11A-49A1-B9B9-95059E4047F3}">
      <dsp:nvSpPr>
        <dsp:cNvPr id="0" name=""/>
        <dsp:cNvSpPr/>
      </dsp:nvSpPr>
      <dsp:spPr>
        <a:xfrm>
          <a:off x="2725005" y="136896"/>
          <a:ext cx="881132" cy="88113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193" tIns="34193" rIns="34193" bIns="34193" numCol="1" spcCol="1270" anchor="ctr" anchorCtr="0">
          <a:noAutofit/>
        </a:bodyPr>
        <a:lstStyle/>
        <a:p>
          <a:pPr marL="0" lvl="0" indent="0" algn="ctr" defTabSz="1822450">
            <a:lnSpc>
              <a:spcPct val="90000"/>
            </a:lnSpc>
            <a:spcBef>
              <a:spcPct val="0"/>
            </a:spcBef>
            <a:spcAft>
              <a:spcPct val="35000"/>
            </a:spcAft>
            <a:buNone/>
          </a:pPr>
          <a:r>
            <a:rPr lang="en-US" sz="4100" kern="1200" dirty="0"/>
            <a:t>2</a:t>
          </a:r>
        </a:p>
      </dsp:txBody>
      <dsp:txXfrm>
        <a:off x="2854044" y="265935"/>
        <a:ext cx="623054" cy="623054"/>
      </dsp:txXfrm>
    </dsp:sp>
    <dsp:sp modelId="{011B09F0-90E3-4CA7-B473-FF2C89FFF73B}">
      <dsp:nvSpPr>
        <dsp:cNvPr id="0" name=""/>
        <dsp:cNvSpPr/>
      </dsp:nvSpPr>
      <dsp:spPr>
        <a:xfrm>
          <a:off x="2185218" y="1183628"/>
          <a:ext cx="196070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63" tIns="165100" rIns="154663" bIns="165100" numCol="1" spcCol="1270" anchor="t" anchorCtr="0">
          <a:noAutofit/>
        </a:bodyPr>
        <a:lstStyle/>
        <a:p>
          <a:pPr marL="0" lvl="0" indent="0" algn="l" defTabSz="622300">
            <a:lnSpc>
              <a:spcPct val="90000"/>
            </a:lnSpc>
            <a:spcBef>
              <a:spcPct val="0"/>
            </a:spcBef>
            <a:spcAft>
              <a:spcPct val="35000"/>
            </a:spcAft>
            <a:buNone/>
          </a:pPr>
          <a:r>
            <a:rPr lang="en-US" sz="1400" kern="1200" dirty="0"/>
            <a:t>Rate determined by Household Income Eligibility </a:t>
          </a:r>
        </a:p>
      </dsp:txBody>
      <dsp:txXfrm>
        <a:off x="2185218" y="1575769"/>
        <a:ext cx="1960706" cy="1573459"/>
      </dsp:txXfrm>
    </dsp:sp>
    <dsp:sp modelId="{74610E6E-B4FE-4A4D-8E74-4337F8848599}">
      <dsp:nvSpPr>
        <dsp:cNvPr id="0" name=""/>
        <dsp:cNvSpPr/>
      </dsp:nvSpPr>
      <dsp:spPr>
        <a:xfrm>
          <a:off x="4363781" y="577426"/>
          <a:ext cx="1960706"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068B4B-FA04-4532-A6A8-395D9BDE7B1A}">
      <dsp:nvSpPr>
        <dsp:cNvPr id="0" name=""/>
        <dsp:cNvSpPr/>
      </dsp:nvSpPr>
      <dsp:spPr>
        <a:xfrm>
          <a:off x="6376773" y="504191"/>
          <a:ext cx="100213" cy="188411"/>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40BED-B156-4CC8-9739-15A55358CE15}">
      <dsp:nvSpPr>
        <dsp:cNvPr id="0" name=""/>
        <dsp:cNvSpPr/>
      </dsp:nvSpPr>
      <dsp:spPr>
        <a:xfrm>
          <a:off x="4903568" y="136896"/>
          <a:ext cx="881132" cy="88113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193" tIns="34193" rIns="34193" bIns="34193" numCol="1" spcCol="1270" anchor="ctr" anchorCtr="0">
          <a:noAutofit/>
        </a:bodyPr>
        <a:lstStyle/>
        <a:p>
          <a:pPr marL="0" lvl="0" indent="0" algn="ctr" defTabSz="1822450">
            <a:lnSpc>
              <a:spcPct val="90000"/>
            </a:lnSpc>
            <a:spcBef>
              <a:spcPct val="0"/>
            </a:spcBef>
            <a:spcAft>
              <a:spcPct val="35000"/>
            </a:spcAft>
            <a:buNone/>
          </a:pPr>
          <a:r>
            <a:rPr lang="en-US" sz="4100" kern="1200" dirty="0"/>
            <a:t>3</a:t>
          </a:r>
        </a:p>
      </dsp:txBody>
      <dsp:txXfrm>
        <a:off x="5032607" y="265935"/>
        <a:ext cx="623054" cy="623054"/>
      </dsp:txXfrm>
    </dsp:sp>
    <dsp:sp modelId="{AEE9F61B-5FF4-4380-8F55-2A786140BA3D}">
      <dsp:nvSpPr>
        <dsp:cNvPr id="0" name=""/>
        <dsp:cNvSpPr/>
      </dsp:nvSpPr>
      <dsp:spPr>
        <a:xfrm>
          <a:off x="4363781" y="1183628"/>
          <a:ext cx="196070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63" tIns="165100" rIns="154663" bIns="165100" numCol="1" spcCol="1270" anchor="t" anchorCtr="0">
          <a:noAutofit/>
        </a:bodyPr>
        <a:lstStyle/>
        <a:p>
          <a:pPr marL="0" lvl="0" indent="0" algn="l" defTabSz="622300">
            <a:lnSpc>
              <a:spcPct val="90000"/>
            </a:lnSpc>
            <a:spcBef>
              <a:spcPct val="0"/>
            </a:spcBef>
            <a:spcAft>
              <a:spcPct val="35000"/>
            </a:spcAft>
            <a:buNone/>
          </a:pPr>
          <a:r>
            <a:rPr lang="en-US" sz="1400" kern="1200" dirty="0"/>
            <a:t>New rates released every July </a:t>
          </a:r>
        </a:p>
      </dsp:txBody>
      <dsp:txXfrm>
        <a:off x="4363781" y="1575769"/>
        <a:ext cx="1960706" cy="1573459"/>
      </dsp:txXfrm>
    </dsp:sp>
    <dsp:sp modelId="{282A806C-939A-4152-92C5-A67F7B961D21}">
      <dsp:nvSpPr>
        <dsp:cNvPr id="0" name=""/>
        <dsp:cNvSpPr/>
      </dsp:nvSpPr>
      <dsp:spPr>
        <a:xfrm>
          <a:off x="6542343" y="577426"/>
          <a:ext cx="1960706"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F15CF8-7960-4A21-957B-274D5A89403F}">
      <dsp:nvSpPr>
        <dsp:cNvPr id="0" name=""/>
        <dsp:cNvSpPr/>
      </dsp:nvSpPr>
      <dsp:spPr>
        <a:xfrm>
          <a:off x="8555336" y="504191"/>
          <a:ext cx="100213" cy="188411"/>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E3CAE0-5F9E-4DF8-8200-2681AEB4C1AE}">
      <dsp:nvSpPr>
        <dsp:cNvPr id="0" name=""/>
        <dsp:cNvSpPr/>
      </dsp:nvSpPr>
      <dsp:spPr>
        <a:xfrm>
          <a:off x="7082131" y="136896"/>
          <a:ext cx="881132" cy="88113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193" tIns="34193" rIns="34193" bIns="34193" numCol="1" spcCol="1270" anchor="ctr" anchorCtr="0">
          <a:noAutofit/>
        </a:bodyPr>
        <a:lstStyle/>
        <a:p>
          <a:pPr marL="0" lvl="0" indent="0" algn="ctr" defTabSz="1822450">
            <a:lnSpc>
              <a:spcPct val="90000"/>
            </a:lnSpc>
            <a:spcBef>
              <a:spcPct val="0"/>
            </a:spcBef>
            <a:spcAft>
              <a:spcPct val="35000"/>
            </a:spcAft>
            <a:buNone/>
          </a:pPr>
          <a:r>
            <a:rPr lang="en-US" sz="4100" kern="1200" dirty="0"/>
            <a:t>4</a:t>
          </a:r>
        </a:p>
      </dsp:txBody>
      <dsp:txXfrm>
        <a:off x="7211170" y="265935"/>
        <a:ext cx="623054" cy="623054"/>
      </dsp:txXfrm>
    </dsp:sp>
    <dsp:sp modelId="{F242691A-0B34-4722-851E-C78A59F3EA51}">
      <dsp:nvSpPr>
        <dsp:cNvPr id="0" name=""/>
        <dsp:cNvSpPr/>
      </dsp:nvSpPr>
      <dsp:spPr>
        <a:xfrm>
          <a:off x="6542343" y="1183628"/>
          <a:ext cx="196070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63" tIns="165100" rIns="154663" bIns="165100" numCol="1" spcCol="1270" anchor="t" anchorCtr="0">
          <a:noAutofit/>
        </a:bodyPr>
        <a:lstStyle/>
        <a:p>
          <a:pPr marL="0" lvl="0" indent="0" algn="l" defTabSz="622300">
            <a:lnSpc>
              <a:spcPct val="90000"/>
            </a:lnSpc>
            <a:spcBef>
              <a:spcPct val="0"/>
            </a:spcBef>
            <a:spcAft>
              <a:spcPct val="35000"/>
            </a:spcAft>
            <a:buNone/>
          </a:pPr>
          <a:r>
            <a:rPr lang="en-US" sz="1400" kern="1200" dirty="0"/>
            <a:t>Paid to Institutions for providing participants “free” reimbursable meals.</a:t>
          </a:r>
        </a:p>
      </dsp:txBody>
      <dsp:txXfrm>
        <a:off x="6542343" y="1575769"/>
        <a:ext cx="1960706" cy="1573459"/>
      </dsp:txXfrm>
    </dsp:sp>
    <dsp:sp modelId="{96E2A5AF-0FDA-4BA8-8A7A-5E08117D0537}">
      <dsp:nvSpPr>
        <dsp:cNvPr id="0" name=""/>
        <dsp:cNvSpPr/>
      </dsp:nvSpPr>
      <dsp:spPr>
        <a:xfrm>
          <a:off x="8720906" y="577426"/>
          <a:ext cx="980353"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25A50A-A319-422C-9ECE-299876BBA574}">
      <dsp:nvSpPr>
        <dsp:cNvPr id="0" name=""/>
        <dsp:cNvSpPr/>
      </dsp:nvSpPr>
      <dsp:spPr>
        <a:xfrm>
          <a:off x="9260693" y="136896"/>
          <a:ext cx="881132" cy="88113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193" tIns="34193" rIns="34193" bIns="34193" numCol="1" spcCol="1270" anchor="ctr" anchorCtr="0">
          <a:noAutofit/>
        </a:bodyPr>
        <a:lstStyle/>
        <a:p>
          <a:pPr marL="0" lvl="0" indent="0" algn="ctr" defTabSz="1822450">
            <a:lnSpc>
              <a:spcPct val="90000"/>
            </a:lnSpc>
            <a:spcBef>
              <a:spcPct val="0"/>
            </a:spcBef>
            <a:spcAft>
              <a:spcPct val="35000"/>
            </a:spcAft>
            <a:buNone/>
          </a:pPr>
          <a:r>
            <a:rPr lang="en-US" sz="4100" kern="1200" dirty="0"/>
            <a:t>5</a:t>
          </a:r>
        </a:p>
      </dsp:txBody>
      <dsp:txXfrm>
        <a:off x="9389732" y="265935"/>
        <a:ext cx="623054" cy="623054"/>
      </dsp:txXfrm>
    </dsp:sp>
    <dsp:sp modelId="{507BBA23-21A1-4B05-9200-BD3617FF7C70}">
      <dsp:nvSpPr>
        <dsp:cNvPr id="0" name=""/>
        <dsp:cNvSpPr/>
      </dsp:nvSpPr>
      <dsp:spPr>
        <a:xfrm>
          <a:off x="8720906" y="1183628"/>
          <a:ext cx="196070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63" tIns="165100" rIns="154663" bIns="165100" numCol="1" spcCol="1270" anchor="t" anchorCtr="0">
          <a:noAutofit/>
        </a:bodyPr>
        <a:lstStyle/>
        <a:p>
          <a:pPr marL="0" lvl="0" indent="0" algn="l" defTabSz="622300">
            <a:lnSpc>
              <a:spcPct val="90000"/>
            </a:lnSpc>
            <a:spcBef>
              <a:spcPct val="0"/>
            </a:spcBef>
            <a:spcAft>
              <a:spcPct val="35000"/>
            </a:spcAft>
            <a:buNone/>
          </a:pPr>
          <a:r>
            <a:rPr lang="en-US" sz="1400" kern="1200" dirty="0"/>
            <a:t>Additional Cash-in-Lieu rate - for lunch and dinner meals claimed, when Institution does not receive USDA Commodities.</a:t>
          </a:r>
        </a:p>
      </dsp:txBody>
      <dsp:txXfrm>
        <a:off x="8720906" y="1575769"/>
        <a:ext cx="1960706" cy="1573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1A0B7-954C-4081-924B-846D086057FD}">
      <dsp:nvSpPr>
        <dsp:cNvPr id="0" name=""/>
        <dsp:cNvSpPr/>
      </dsp:nvSpPr>
      <dsp:spPr>
        <a:xfrm>
          <a:off x="8453" y="0"/>
          <a:ext cx="6001940" cy="3530062"/>
        </a:xfrm>
        <a:prstGeom prst="homePlate">
          <a:avLst>
            <a:gd name="adj" fmla="val 25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35" tIns="71120" rIns="846941" bIns="7112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endParaRPr lang="en-US" sz="1600" kern="1200" dirty="0"/>
        </a:p>
        <a:p>
          <a:pPr marL="0" lvl="0" indent="0" algn="l" defTabSz="1244600">
            <a:lnSpc>
              <a:spcPct val="90000"/>
            </a:lnSpc>
            <a:spcBef>
              <a:spcPct val="0"/>
            </a:spcBef>
            <a:spcAft>
              <a:spcPct val="35000"/>
            </a:spcAft>
            <a:buNone/>
          </a:pPr>
          <a:r>
            <a:rPr lang="en-US" sz="2800" kern="1200" dirty="0"/>
            <a:t>Three categories based on total household income:</a:t>
          </a:r>
        </a:p>
        <a:p>
          <a:pPr marL="228600" lvl="1" indent="-228600" algn="ctr" defTabSz="1066800">
            <a:lnSpc>
              <a:spcPct val="90000"/>
            </a:lnSpc>
            <a:spcBef>
              <a:spcPct val="0"/>
            </a:spcBef>
            <a:spcAft>
              <a:spcPct val="15000"/>
            </a:spcAft>
            <a:buNone/>
          </a:pPr>
          <a:r>
            <a:rPr lang="en-US" sz="2400" b="1" kern="1200" dirty="0"/>
            <a:t>Free</a:t>
          </a:r>
          <a:endParaRPr lang="en-US" sz="2400" kern="1200" dirty="0"/>
        </a:p>
        <a:p>
          <a:pPr marL="228600" lvl="1" indent="-228600" algn="ctr" defTabSz="1066800">
            <a:lnSpc>
              <a:spcPct val="90000"/>
            </a:lnSpc>
            <a:spcBef>
              <a:spcPct val="0"/>
            </a:spcBef>
            <a:spcAft>
              <a:spcPct val="15000"/>
            </a:spcAft>
            <a:buNone/>
          </a:pPr>
          <a:r>
            <a:rPr lang="en-US" sz="2400" b="1" kern="1200" dirty="0"/>
            <a:t>Reduced</a:t>
          </a:r>
          <a:endParaRPr lang="en-US" sz="2400" kern="1200" dirty="0"/>
        </a:p>
        <a:p>
          <a:pPr marL="228600" lvl="1" indent="-228600" algn="ctr" defTabSz="1066800">
            <a:lnSpc>
              <a:spcPct val="90000"/>
            </a:lnSpc>
            <a:spcBef>
              <a:spcPct val="0"/>
            </a:spcBef>
            <a:spcAft>
              <a:spcPct val="15000"/>
            </a:spcAft>
            <a:buNone/>
          </a:pPr>
          <a:r>
            <a:rPr lang="en-US" sz="2400" b="1" kern="1200" dirty="0"/>
            <a:t>Paid</a:t>
          </a:r>
          <a:endParaRPr lang="en-US" sz="3200" kern="1200" dirty="0"/>
        </a:p>
      </dsp:txBody>
      <dsp:txXfrm>
        <a:off x="8453" y="0"/>
        <a:ext cx="5560682" cy="3530062"/>
      </dsp:txXfrm>
    </dsp:sp>
    <dsp:sp modelId="{852DE8C9-E92D-4CD2-BA52-B461DB47DACB}">
      <dsp:nvSpPr>
        <dsp:cNvPr id="0" name=""/>
        <dsp:cNvSpPr/>
      </dsp:nvSpPr>
      <dsp:spPr>
        <a:xfrm>
          <a:off x="4810005" y="0"/>
          <a:ext cx="6001940" cy="3530062"/>
        </a:xfrm>
        <a:prstGeom prst="chevron">
          <a:avLst>
            <a:gd name="adj" fmla="val 25000"/>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35" tIns="71120" rIns="211735" bIns="71120" numCol="1" spcCol="1270" anchor="ctr" anchorCtr="0">
          <a:noAutofit/>
        </a:bodyPr>
        <a:lstStyle/>
        <a:p>
          <a:pPr marL="0" lvl="0" indent="0" algn="ctr" defTabSz="1244600">
            <a:lnSpc>
              <a:spcPct val="90000"/>
            </a:lnSpc>
            <a:spcBef>
              <a:spcPct val="0"/>
            </a:spcBef>
            <a:spcAft>
              <a:spcPct val="35000"/>
            </a:spcAft>
            <a:buNone/>
          </a:pPr>
          <a:r>
            <a:rPr lang="en-US" sz="2800" kern="1200" dirty="0"/>
            <a:t>Facilities receive reimbursement based on the number of participants falling into each category</a:t>
          </a:r>
        </a:p>
      </dsp:txBody>
      <dsp:txXfrm>
        <a:off x="5692521" y="0"/>
        <a:ext cx="4236909" cy="3530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5B7C7-0B84-442B-9BB1-AC42E98B185D}">
      <dsp:nvSpPr>
        <dsp:cNvPr id="0" name=""/>
        <dsp:cNvSpPr/>
      </dsp:nvSpPr>
      <dsp:spPr>
        <a:xfrm>
          <a:off x="1763388" y="0"/>
          <a:ext cx="3102026" cy="1244895"/>
        </a:xfrm>
        <a:prstGeom prst="roundRect">
          <a:avLst>
            <a:gd name="adj" fmla="val 10000"/>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Foster children are categorically eligible as “free” with appropriate documentation</a:t>
          </a:r>
        </a:p>
      </dsp:txBody>
      <dsp:txXfrm>
        <a:off x="1799850" y="36462"/>
        <a:ext cx="3029102" cy="1171971"/>
      </dsp:txXfrm>
    </dsp:sp>
    <dsp:sp modelId="{6A050A7B-8C36-47E9-B1EB-876756CBAFD1}">
      <dsp:nvSpPr>
        <dsp:cNvPr id="0" name=""/>
        <dsp:cNvSpPr/>
      </dsp:nvSpPr>
      <dsp:spPr>
        <a:xfrm rot="5400000">
          <a:off x="3080984" y="1276017"/>
          <a:ext cx="466835" cy="5602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3146341" y="1322700"/>
        <a:ext cx="336122" cy="326785"/>
      </dsp:txXfrm>
    </dsp:sp>
    <dsp:sp modelId="{FF74A0F8-1FAA-4CE5-973F-8D8ACDF43B99}">
      <dsp:nvSpPr>
        <dsp:cNvPr id="0" name=""/>
        <dsp:cNvSpPr/>
      </dsp:nvSpPr>
      <dsp:spPr>
        <a:xfrm>
          <a:off x="1763388" y="1867342"/>
          <a:ext cx="3102026" cy="1244895"/>
        </a:xfrm>
        <a:prstGeom prst="roundRect">
          <a:avLst>
            <a:gd name="adj" fmla="val 10000"/>
          </a:avLst>
        </a:prstGeom>
        <a:solidFill>
          <a:schemeClr val="accent2">
            <a:hueOff val="-1482143"/>
            <a:satOff val="7100"/>
            <a:lumOff val="6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Check the box, and list any personal income such as the participant’s allowance, clothing or school fees</a:t>
          </a:r>
        </a:p>
      </dsp:txBody>
      <dsp:txXfrm>
        <a:off x="1799850" y="1903804"/>
        <a:ext cx="3029102" cy="1171971"/>
      </dsp:txXfrm>
    </dsp:sp>
    <dsp:sp modelId="{F5C7FF44-6927-4A4C-98C0-7B1A9929B1C4}">
      <dsp:nvSpPr>
        <dsp:cNvPr id="0" name=""/>
        <dsp:cNvSpPr/>
      </dsp:nvSpPr>
      <dsp:spPr>
        <a:xfrm rot="5400000">
          <a:off x="3080984" y="3143360"/>
          <a:ext cx="466835" cy="560202"/>
        </a:xfrm>
        <a:prstGeom prst="rightArrow">
          <a:avLst>
            <a:gd name="adj1" fmla="val 60000"/>
            <a:gd name="adj2" fmla="val 50000"/>
          </a:avLst>
        </a:prstGeom>
        <a:solidFill>
          <a:schemeClr val="accent2">
            <a:hueOff val="-2964286"/>
            <a:satOff val="14200"/>
            <a:lumOff val="13137"/>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3146341" y="3190043"/>
        <a:ext cx="336122" cy="326785"/>
      </dsp:txXfrm>
    </dsp:sp>
    <dsp:sp modelId="{D09EC9BF-9570-4357-B0FA-E41813A427C0}">
      <dsp:nvSpPr>
        <dsp:cNvPr id="0" name=""/>
        <dsp:cNvSpPr/>
      </dsp:nvSpPr>
      <dsp:spPr>
        <a:xfrm>
          <a:off x="1763388" y="3734685"/>
          <a:ext cx="3102026" cy="1244895"/>
        </a:xfrm>
        <a:prstGeom prst="roundRect">
          <a:avLst>
            <a:gd name="adj" fmla="val 10000"/>
          </a:avLst>
        </a:prstGeom>
        <a:solidFill>
          <a:schemeClr val="accent2">
            <a:hueOff val="-2964286"/>
            <a:satOff val="14200"/>
            <a:lumOff val="1313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Staple verification to the eligibility application</a:t>
          </a:r>
        </a:p>
      </dsp:txBody>
      <dsp:txXfrm>
        <a:off x="1799850" y="3771147"/>
        <a:ext cx="3029102" cy="11719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DD211-125B-4ED2-8007-65440BDAB644}">
      <dsp:nvSpPr>
        <dsp:cNvPr id="0" name=""/>
        <dsp:cNvSpPr/>
      </dsp:nvSpPr>
      <dsp:spPr>
        <a:xfrm>
          <a:off x="2159" y="602558"/>
          <a:ext cx="2566782" cy="2566782"/>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Record Monthly Changes</a:t>
          </a:r>
        </a:p>
      </dsp:txBody>
      <dsp:txXfrm>
        <a:off x="378056" y="978455"/>
        <a:ext cx="1814988" cy="1814988"/>
      </dsp:txXfrm>
    </dsp:sp>
    <dsp:sp modelId="{E691025F-41AF-4854-B162-9105BA5D48C3}">
      <dsp:nvSpPr>
        <dsp:cNvPr id="0" name=""/>
        <dsp:cNvSpPr/>
      </dsp:nvSpPr>
      <dsp:spPr>
        <a:xfrm>
          <a:off x="2777365" y="1141582"/>
          <a:ext cx="1488734" cy="1488734"/>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974697" y="1710874"/>
        <a:ext cx="1094070" cy="350150"/>
      </dsp:txXfrm>
    </dsp:sp>
    <dsp:sp modelId="{535A6099-A7BF-444B-9BFC-1304B2280C80}">
      <dsp:nvSpPr>
        <dsp:cNvPr id="0" name=""/>
        <dsp:cNvSpPr/>
      </dsp:nvSpPr>
      <dsp:spPr>
        <a:xfrm>
          <a:off x="4474521" y="627892"/>
          <a:ext cx="2566782" cy="2566782"/>
        </a:xfrm>
        <a:prstGeom prst="ellipse">
          <a:avLst/>
        </a:prstGeom>
        <a:solidFill>
          <a:schemeClr val="accent5">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kern="1200" dirty="0">
            <a:solidFill>
              <a:prstClr val="white"/>
            </a:solidFill>
            <a:latin typeface="Century Gothic" panose="020B0502020202020204"/>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solidFill>
                <a:prstClr val="white"/>
              </a:solidFill>
              <a:latin typeface="Century Gothic" panose="020B0502020202020204"/>
              <a:ea typeface="+mn-ea"/>
              <a:cs typeface="+mn-cs"/>
            </a:rPr>
            <a:t>Additions / Deletions (Entering Participants and Withdrawals )</a:t>
          </a:r>
        </a:p>
        <a:p>
          <a:pPr marL="0" lvl="0" algn="ctr" defTabSz="622300">
            <a:lnSpc>
              <a:spcPct val="90000"/>
            </a:lnSpc>
            <a:spcBef>
              <a:spcPct val="0"/>
            </a:spcBef>
            <a:spcAft>
              <a:spcPct val="35000"/>
            </a:spcAft>
            <a:buNone/>
          </a:pPr>
          <a:endParaRPr lang="en-US" sz="3600" kern="1200" dirty="0"/>
        </a:p>
      </dsp:txBody>
      <dsp:txXfrm>
        <a:off x="4850418" y="1003789"/>
        <a:ext cx="1814988" cy="1814988"/>
      </dsp:txXfrm>
    </dsp:sp>
    <dsp:sp modelId="{64586EB6-9805-4F61-A3C0-6DA6C347FE9A}">
      <dsp:nvSpPr>
        <dsp:cNvPr id="0" name=""/>
        <dsp:cNvSpPr/>
      </dsp:nvSpPr>
      <dsp:spPr>
        <a:xfrm>
          <a:off x="7249727" y="1141582"/>
          <a:ext cx="1488734" cy="1488734"/>
        </a:xfrm>
        <a:prstGeom prst="mathEqual">
          <a:avLst/>
        </a:prstGeom>
        <a:solidFill>
          <a:schemeClr val="accent5">
            <a:hueOff val="2495256"/>
            <a:satOff val="-50489"/>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7447059" y="1448261"/>
        <a:ext cx="1094070" cy="875376"/>
      </dsp:txXfrm>
    </dsp:sp>
    <dsp:sp modelId="{7C8641E3-5EED-4E4F-81BA-AF95DC2486C3}">
      <dsp:nvSpPr>
        <dsp:cNvPr id="0" name=""/>
        <dsp:cNvSpPr/>
      </dsp:nvSpPr>
      <dsp:spPr>
        <a:xfrm>
          <a:off x="8875061" y="506304"/>
          <a:ext cx="2890531" cy="2809189"/>
        </a:xfrm>
        <a:prstGeom prst="ellipse">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114300" lvl="1" indent="-114300" algn="l" defTabSz="622300">
            <a:lnSpc>
              <a:spcPct val="90000"/>
            </a:lnSpc>
            <a:spcBef>
              <a:spcPct val="0"/>
            </a:spcBef>
            <a:spcAft>
              <a:spcPct val="15000"/>
            </a:spcAft>
            <a:buChar char="•"/>
          </a:pPr>
          <a:r>
            <a:rPr lang="en-US" sz="1400" kern="1200" dirty="0"/>
            <a:t>Enter Effective Date</a:t>
          </a:r>
        </a:p>
        <a:p>
          <a:pPr marL="114300" lvl="1" indent="-114300" algn="l" defTabSz="622300">
            <a:lnSpc>
              <a:spcPct val="90000"/>
            </a:lnSpc>
            <a:spcBef>
              <a:spcPct val="0"/>
            </a:spcBef>
            <a:spcAft>
              <a:spcPct val="15000"/>
            </a:spcAft>
            <a:buChar char="•"/>
          </a:pPr>
          <a:r>
            <a:rPr lang="en-US" sz="1400" kern="1200" dirty="0"/>
            <a:t>Re-Total No. Enrolled: Free - Reduced – Paid</a:t>
          </a:r>
        </a:p>
        <a:p>
          <a:pPr marL="114300" lvl="1" indent="-114300" algn="l" defTabSz="622300">
            <a:lnSpc>
              <a:spcPct val="90000"/>
            </a:lnSpc>
            <a:spcBef>
              <a:spcPct val="0"/>
            </a:spcBef>
            <a:spcAft>
              <a:spcPct val="15000"/>
            </a:spcAft>
            <a:buChar char="•"/>
          </a:pPr>
          <a:r>
            <a:rPr lang="en-US" sz="1400" kern="1200" dirty="0"/>
            <a:t>Record Figures on Monthly Voucher</a:t>
          </a:r>
        </a:p>
        <a:p>
          <a:pPr marL="114300" lvl="1" indent="-114300" algn="l" defTabSz="622300">
            <a:lnSpc>
              <a:spcPct val="90000"/>
            </a:lnSpc>
            <a:spcBef>
              <a:spcPct val="0"/>
            </a:spcBef>
            <a:spcAft>
              <a:spcPct val="15000"/>
            </a:spcAft>
            <a:buChar char="•"/>
          </a:pPr>
          <a:r>
            <a:rPr lang="en-US" sz="1400" kern="1200" dirty="0"/>
            <a:t>Copy Eligibility Record, Report, and File</a:t>
          </a:r>
        </a:p>
      </dsp:txBody>
      <dsp:txXfrm>
        <a:off x="9298369" y="917700"/>
        <a:ext cx="2043915" cy="1986397"/>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3168" tIns="46584" rIns="93168" bIns="46584" rtlCol="0"/>
          <a:lstStyle>
            <a:lvl1pPr algn="r">
              <a:defRPr sz="1200"/>
            </a:lvl1pPr>
          </a:lstStyle>
          <a:p>
            <a:fld id="{98EC952D-2A65-477F-96B3-0C1165B743A5}" type="datetimeFigureOut">
              <a:rPr lang="en-US" smtClean="0"/>
              <a:t>7/31/2020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2"/>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9"/>
            <a:ext cx="3037840" cy="466432"/>
          </a:xfrm>
          <a:prstGeom prst="rect">
            <a:avLst/>
          </a:prstGeom>
        </p:spPr>
        <p:txBody>
          <a:bodyPr vert="horz" lIns="93168" tIns="46584" rIns="93168" bIns="46584" rtlCol="0" anchor="b"/>
          <a:lstStyle>
            <a:lvl1pPr algn="r">
              <a:defRPr sz="1200"/>
            </a:lvl1pPr>
          </a:lstStyle>
          <a:p>
            <a:fld id="{A2EDDDDB-7C1C-4BDF-9561-2664F9A223EF}" type="slidenum">
              <a:rPr lang="en-US" smtClean="0"/>
              <a:t>‹#›</a:t>
            </a:fld>
            <a:endParaRPr lang="en-US"/>
          </a:p>
        </p:txBody>
      </p:sp>
    </p:spTree>
    <p:extLst>
      <p:ext uri="{BB962C8B-B14F-4D97-AF65-F5344CB8AC3E}">
        <p14:creationId xmlns:p14="http://schemas.microsoft.com/office/powerpoint/2010/main" val="56615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DDDB-7C1C-4BDF-9561-2664F9A223EF}" type="slidenum">
              <a:rPr lang="en-US" smtClean="0"/>
              <a:t>1</a:t>
            </a:fld>
            <a:endParaRPr lang="en-US" dirty="0"/>
          </a:p>
        </p:txBody>
      </p:sp>
    </p:spTree>
    <p:extLst>
      <p:ext uri="{BB962C8B-B14F-4D97-AF65-F5344CB8AC3E}">
        <p14:creationId xmlns:p14="http://schemas.microsoft.com/office/powerpoint/2010/main" val="30426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6D225E63-D128-4A1D-8903-274976AEDEC4}" type="slidenum">
              <a:rPr lang="en-US" b="0" smtClean="0">
                <a:solidFill>
                  <a:schemeClr val="tx1"/>
                </a:solidFill>
                <a:latin typeface="Times New Roman" pitchFamily="18" charset="0"/>
              </a:rPr>
              <a:pPr/>
              <a:t>11</a:t>
            </a:fld>
            <a:endParaRPr lang="en-US" b="0" dirty="0">
              <a:solidFill>
                <a:schemeClr val="tx1"/>
              </a:solidFill>
              <a:latin typeface="Times New Roman"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5858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7B9DDC16-2655-4E0B-AE5D-35F152D1AF0B}" type="slidenum">
              <a:rPr lang="en-US" b="0" smtClean="0">
                <a:solidFill>
                  <a:schemeClr val="tx1"/>
                </a:solidFill>
                <a:latin typeface="Times New Roman" pitchFamily="18" charset="0"/>
              </a:rPr>
              <a:pPr/>
              <a:t>12</a:t>
            </a:fld>
            <a:endParaRPr lang="en-US" b="0" dirty="0">
              <a:solidFill>
                <a:schemeClr val="tx1"/>
              </a:solidFill>
              <a:latin typeface="Times New Roman"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2744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327BBB63-AFBE-4B4D-95CC-4301BAA30465}" type="slidenum">
              <a:rPr lang="en-US" b="0" smtClean="0">
                <a:solidFill>
                  <a:schemeClr val="tx1"/>
                </a:solidFill>
                <a:latin typeface="Times New Roman" pitchFamily="18" charset="0"/>
              </a:rPr>
              <a:pPr/>
              <a:t>13</a:t>
            </a:fld>
            <a:endParaRPr lang="en-US" b="0" dirty="0">
              <a:solidFill>
                <a:schemeClr val="tx1"/>
              </a:solidFill>
              <a:latin typeface="Times New Roman"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6885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A9DE2F-F851-44EB-8D22-FB0CE6DBF76D}" type="slidenum">
              <a:rPr lang="en-US" smtClean="0"/>
              <a:pPr>
                <a:defRPr/>
              </a:pPr>
              <a:t>14</a:t>
            </a:fld>
            <a:endParaRPr lang="en-US" dirty="0"/>
          </a:p>
        </p:txBody>
      </p:sp>
    </p:spTree>
    <p:extLst>
      <p:ext uri="{BB962C8B-B14F-4D97-AF65-F5344CB8AC3E}">
        <p14:creationId xmlns:p14="http://schemas.microsoft.com/office/powerpoint/2010/main" val="3332707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984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3D8442A2-919C-40C7-88B2-C963384966AF}" type="slidenum">
              <a:rPr lang="en-US" b="0" smtClean="0">
                <a:solidFill>
                  <a:schemeClr val="tx1"/>
                </a:solidFill>
                <a:latin typeface="Times New Roman" pitchFamily="18" charset="0"/>
              </a:rPr>
              <a:pPr/>
              <a:t>17</a:t>
            </a:fld>
            <a:endParaRPr lang="en-US" b="0">
              <a:solidFill>
                <a:schemeClr val="tx1"/>
              </a:solidFill>
              <a:latin typeface="Times New Roman"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5871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C2AF92A2-875B-45F9-9252-A9D099BDBE7F}" type="slidenum">
              <a:rPr lang="en-US" b="0" smtClean="0">
                <a:solidFill>
                  <a:schemeClr val="tx1"/>
                </a:solidFill>
                <a:latin typeface="Times New Roman" pitchFamily="18" charset="0"/>
              </a:rPr>
              <a:pPr/>
              <a:t>18</a:t>
            </a:fld>
            <a:endParaRPr lang="en-US" b="0">
              <a:solidFill>
                <a:schemeClr val="tx1"/>
              </a:solidFill>
              <a:latin typeface="Times New Roman"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So far, we learned how to review the Income Eligibility Application, Determine the eligibility classification, and Summarized each application on the Eligibility record. Remember, Income Eligibility Applications are not required for the At Risk Afterschool Meals Program and Emergency Shelters.</a:t>
            </a:r>
          </a:p>
        </p:txBody>
      </p:sp>
    </p:spTree>
    <p:extLst>
      <p:ext uri="{BB962C8B-B14F-4D97-AF65-F5344CB8AC3E}">
        <p14:creationId xmlns:p14="http://schemas.microsoft.com/office/powerpoint/2010/main" val="204382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30323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A9DE2F-F851-44EB-8D22-FB0CE6DBF76D}" type="slidenum">
              <a:rPr lang="en-US" smtClean="0"/>
              <a:pPr>
                <a:defRPr/>
              </a:pPr>
              <a:t>20</a:t>
            </a:fld>
            <a:endParaRPr lang="en-US"/>
          </a:p>
        </p:txBody>
      </p:sp>
    </p:spTree>
    <p:extLst>
      <p:ext uri="{BB962C8B-B14F-4D97-AF65-F5344CB8AC3E}">
        <p14:creationId xmlns:p14="http://schemas.microsoft.com/office/powerpoint/2010/main" val="323549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9499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A9DE2F-F851-44EB-8D22-FB0CE6DBF76D}" type="slidenum">
              <a:rPr lang="en-US" smtClean="0"/>
              <a:pPr>
                <a:defRPr/>
              </a:pPr>
              <a:t>3</a:t>
            </a:fld>
            <a:endParaRPr lang="en-US" dirty="0"/>
          </a:p>
        </p:txBody>
      </p:sp>
    </p:spTree>
    <p:extLst>
      <p:ext uri="{BB962C8B-B14F-4D97-AF65-F5344CB8AC3E}">
        <p14:creationId xmlns:p14="http://schemas.microsoft.com/office/powerpoint/2010/main" val="301302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65DC952E-7C8F-43B7-A143-DF835F33C6BC}"/>
              </a:ext>
            </a:extLst>
          </p:cNvPr>
          <p:cNvSpPr txBox="1">
            <a:spLocks noGrp="1" noChangeArrowheads="1"/>
          </p:cNvSpPr>
          <p:nvPr/>
        </p:nvSpPr>
        <p:spPr bwMode="auto">
          <a:xfrm>
            <a:off x="3979863" y="8847139"/>
            <a:ext cx="304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5" rIns="93272" bIns="46635" anchor="b"/>
          <a:lstStyle>
            <a:lvl1pPr defTabSz="917575">
              <a:defRPr sz="1000">
                <a:solidFill>
                  <a:schemeClr val="tx1"/>
                </a:solidFill>
                <a:latin typeface="Times New Roman" panose="02020603050405020304" pitchFamily="18" charset="0"/>
              </a:defRPr>
            </a:lvl1pPr>
            <a:lvl2pPr marL="742950" indent="-285750" defTabSz="917575">
              <a:defRPr sz="1000">
                <a:solidFill>
                  <a:schemeClr val="tx1"/>
                </a:solidFill>
                <a:latin typeface="Times New Roman" panose="02020603050405020304" pitchFamily="18" charset="0"/>
              </a:defRPr>
            </a:lvl2pPr>
            <a:lvl3pPr marL="1143000" indent="-228600" defTabSz="917575">
              <a:defRPr sz="1000">
                <a:solidFill>
                  <a:schemeClr val="tx1"/>
                </a:solidFill>
                <a:latin typeface="Times New Roman" panose="02020603050405020304" pitchFamily="18" charset="0"/>
              </a:defRPr>
            </a:lvl3pPr>
            <a:lvl4pPr marL="1600200" indent="-228600" defTabSz="917575">
              <a:defRPr sz="1000">
                <a:solidFill>
                  <a:schemeClr val="tx1"/>
                </a:solidFill>
                <a:latin typeface="Times New Roman" panose="02020603050405020304" pitchFamily="18" charset="0"/>
              </a:defRPr>
            </a:lvl4pPr>
            <a:lvl5pPr marL="2057400" indent="-228600" defTabSz="917575">
              <a:defRPr sz="1000">
                <a:solidFill>
                  <a:schemeClr val="tx1"/>
                </a:solidFill>
                <a:latin typeface="Times New Roman" panose="02020603050405020304" pitchFamily="18" charset="0"/>
              </a:defRPr>
            </a:lvl5pPr>
            <a:lvl6pPr marL="2514600" indent="-228600" algn="ctr" defTabSz="917575"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defTabSz="917575"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defTabSz="917575"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defTabSz="917575" eaLnBrk="0" fontAlgn="base" hangingPunct="0">
              <a:spcBef>
                <a:spcPct val="0"/>
              </a:spcBef>
              <a:spcAft>
                <a:spcPct val="0"/>
              </a:spcAft>
              <a:defRPr sz="1000">
                <a:solidFill>
                  <a:schemeClr val="tx1"/>
                </a:solidFill>
                <a:latin typeface="Times New Roman" panose="02020603050405020304" pitchFamily="18" charset="0"/>
              </a:defRPr>
            </a:lvl9pPr>
          </a:lstStyle>
          <a:p>
            <a:pPr algn="r"/>
            <a:fld id="{392B3F19-3FD9-4D03-B3CF-878E40B778C6}" type="slidenum">
              <a:rPr lang="en-US" altLang="en-US" sz="1200"/>
              <a:pPr algn="r"/>
              <a:t>25</a:t>
            </a:fld>
            <a:endParaRPr lang="en-US" altLang="en-US" sz="1200"/>
          </a:p>
        </p:txBody>
      </p:sp>
      <p:sp>
        <p:nvSpPr>
          <p:cNvPr id="178179" name="Rectangle 2">
            <a:extLst>
              <a:ext uri="{FF2B5EF4-FFF2-40B4-BE49-F238E27FC236}">
                <a16:creationId xmlns:a16="http://schemas.microsoft.com/office/drawing/2014/main" id="{CB23129E-0AD5-448A-9C98-9AA07D469619}"/>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81DE9A04-D517-4893-A8A3-323118682A3E}"/>
              </a:ext>
            </a:extLst>
          </p:cNvPr>
          <p:cNvSpPr>
            <a:spLocks noGrp="1" noChangeArrowheads="1"/>
          </p:cNvSpPr>
          <p:nvPr>
            <p:ph type="body" idx="1"/>
          </p:nvPr>
        </p:nvSpPr>
        <p:spPr>
          <a:noFill/>
        </p:spPr>
        <p:txBody>
          <a:bodyPr/>
          <a:lstStyle/>
          <a:p>
            <a:br>
              <a:rPr lang="en-US" altLang="en-US" dirty="0"/>
            </a:br>
            <a:r>
              <a:rPr lang="en-US" altLang="en-US" dirty="0"/>
              <a:t>Again, these are most of the program documents you must maintain on file up to five years; unless there is an active administrative review, which more time is required.</a:t>
            </a:r>
          </a:p>
        </p:txBody>
      </p:sp>
    </p:spTree>
    <p:extLst>
      <p:ext uri="{BB962C8B-B14F-4D97-AF65-F5344CB8AC3E}">
        <p14:creationId xmlns:p14="http://schemas.microsoft.com/office/powerpoint/2010/main" val="1554202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87CBE3B3-4339-4F87-AE28-FA3305F344BB}"/>
              </a:ext>
            </a:extLst>
          </p:cNvPr>
          <p:cNvSpPr>
            <a:spLocks noGrp="1" noChangeArrowheads="1"/>
          </p:cNvSpPr>
          <p:nvPr>
            <p:ph type="sldNum" sz="quarter" idx="5"/>
          </p:nvPr>
        </p:nvSpPr>
        <p:spPr>
          <a:noFill/>
        </p:spPr>
        <p:txBody>
          <a:bodyPr/>
          <a:lstStyle>
            <a:lvl1pPr defTabSz="928593">
              <a:defRPr sz="1000">
                <a:solidFill>
                  <a:schemeClr val="tx1"/>
                </a:solidFill>
                <a:latin typeface="Times New Roman" panose="02020603050405020304" pitchFamily="18" charset="0"/>
              </a:defRPr>
            </a:lvl1pPr>
            <a:lvl2pPr marL="742873" indent="-285721" defTabSz="928593">
              <a:defRPr sz="1000">
                <a:solidFill>
                  <a:schemeClr val="tx1"/>
                </a:solidFill>
                <a:latin typeface="Times New Roman" panose="02020603050405020304" pitchFamily="18" charset="0"/>
              </a:defRPr>
            </a:lvl2pPr>
            <a:lvl3pPr marL="1142883" indent="-228577" defTabSz="928593">
              <a:defRPr sz="1000">
                <a:solidFill>
                  <a:schemeClr val="tx1"/>
                </a:solidFill>
                <a:latin typeface="Times New Roman" panose="02020603050405020304" pitchFamily="18" charset="0"/>
              </a:defRPr>
            </a:lvl3pPr>
            <a:lvl4pPr marL="1600036" indent="-228577" defTabSz="928593">
              <a:defRPr sz="1000">
                <a:solidFill>
                  <a:schemeClr val="tx1"/>
                </a:solidFill>
                <a:latin typeface="Times New Roman" panose="02020603050405020304" pitchFamily="18" charset="0"/>
              </a:defRPr>
            </a:lvl4pPr>
            <a:lvl5pPr marL="2057189" indent="-228577" defTabSz="928593">
              <a:defRPr sz="1000">
                <a:solidFill>
                  <a:schemeClr val="tx1"/>
                </a:solidFill>
                <a:latin typeface="Times New Roman" panose="02020603050405020304" pitchFamily="18" charset="0"/>
              </a:defRPr>
            </a:lvl5pPr>
            <a:lvl6pPr marL="2514343" indent="-228577" algn="ctr" defTabSz="928593"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28593"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28593"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28593" eaLnBrk="0" fontAlgn="base" hangingPunct="0">
              <a:spcBef>
                <a:spcPct val="0"/>
              </a:spcBef>
              <a:spcAft>
                <a:spcPct val="0"/>
              </a:spcAft>
              <a:defRPr sz="1000">
                <a:solidFill>
                  <a:schemeClr val="tx1"/>
                </a:solidFill>
                <a:latin typeface="Times New Roman" panose="02020603050405020304" pitchFamily="18" charset="0"/>
              </a:defRPr>
            </a:lvl9pPr>
          </a:lstStyle>
          <a:p>
            <a:fld id="{8A7F9CB0-CDC7-480C-B6AA-0455BC00E5C8}" type="slidenum">
              <a:rPr lang="en-US" altLang="en-US" sz="1200"/>
              <a:pPr/>
              <a:t>26</a:t>
            </a:fld>
            <a:endParaRPr lang="en-US" altLang="en-US" sz="1200"/>
          </a:p>
        </p:txBody>
      </p:sp>
      <p:sp>
        <p:nvSpPr>
          <p:cNvPr id="177155" name="Rectangle 2">
            <a:extLst>
              <a:ext uri="{FF2B5EF4-FFF2-40B4-BE49-F238E27FC236}">
                <a16:creationId xmlns:a16="http://schemas.microsoft.com/office/drawing/2014/main" id="{D4F87A86-8D89-41E6-9A07-0E6FAC617D3F}"/>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1558174C-29DF-4DE5-8FCF-B211C84E50C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65060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4C9A8F45-CDBB-4782-8F23-0AC752D75DF2}"/>
              </a:ext>
            </a:extLst>
          </p:cNvPr>
          <p:cNvSpPr>
            <a:spLocks noGrp="1" noChangeArrowheads="1"/>
          </p:cNvSpPr>
          <p:nvPr>
            <p:ph type="sldNum" sz="quarter" idx="5"/>
          </p:nvPr>
        </p:nvSpPr>
        <p:spPr>
          <a:noFill/>
        </p:spPr>
        <p:txBody>
          <a:bodyPr/>
          <a:lstStyle>
            <a:lvl1pPr defTabSz="930179">
              <a:defRPr sz="1000">
                <a:solidFill>
                  <a:schemeClr val="tx1"/>
                </a:solidFill>
                <a:latin typeface="Times New Roman" panose="02020603050405020304" pitchFamily="18" charset="0"/>
              </a:defRPr>
            </a:lvl1pPr>
            <a:lvl2pPr marL="742873" indent="-285721" defTabSz="930179">
              <a:defRPr sz="1000">
                <a:solidFill>
                  <a:schemeClr val="tx1"/>
                </a:solidFill>
                <a:latin typeface="Times New Roman" panose="02020603050405020304" pitchFamily="18" charset="0"/>
              </a:defRPr>
            </a:lvl2pPr>
            <a:lvl3pPr marL="1142883" indent="-228577" defTabSz="930179">
              <a:defRPr sz="1000">
                <a:solidFill>
                  <a:schemeClr val="tx1"/>
                </a:solidFill>
                <a:latin typeface="Times New Roman" panose="02020603050405020304" pitchFamily="18" charset="0"/>
              </a:defRPr>
            </a:lvl3pPr>
            <a:lvl4pPr marL="1600036" indent="-228577" defTabSz="930179">
              <a:defRPr sz="1000">
                <a:solidFill>
                  <a:schemeClr val="tx1"/>
                </a:solidFill>
                <a:latin typeface="Times New Roman" panose="02020603050405020304" pitchFamily="18" charset="0"/>
              </a:defRPr>
            </a:lvl4pPr>
            <a:lvl5pPr marL="2057189" indent="-228577" defTabSz="930179">
              <a:defRPr sz="1000">
                <a:solidFill>
                  <a:schemeClr val="tx1"/>
                </a:solidFill>
                <a:latin typeface="Times New Roman" panose="02020603050405020304" pitchFamily="18" charset="0"/>
              </a:defRPr>
            </a:lvl5pPr>
            <a:lvl6pPr marL="2514343" indent="-228577" algn="ctr" defTabSz="930179"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30179"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30179"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30179" eaLnBrk="0" fontAlgn="base" hangingPunct="0">
              <a:spcBef>
                <a:spcPct val="0"/>
              </a:spcBef>
              <a:spcAft>
                <a:spcPct val="0"/>
              </a:spcAft>
              <a:defRPr sz="1000">
                <a:solidFill>
                  <a:schemeClr val="tx1"/>
                </a:solidFill>
                <a:latin typeface="Times New Roman" panose="02020603050405020304" pitchFamily="18" charset="0"/>
              </a:defRPr>
            </a:lvl9pPr>
          </a:lstStyle>
          <a:p>
            <a:fld id="{DA122C36-FB53-4201-9D0A-B88F47CEAC85}" type="slidenum">
              <a:rPr lang="en-US" altLang="en-US" sz="1200"/>
              <a:pPr/>
              <a:t>27</a:t>
            </a:fld>
            <a:endParaRPr lang="en-US" altLang="en-US" sz="1200"/>
          </a:p>
        </p:txBody>
      </p:sp>
      <p:sp>
        <p:nvSpPr>
          <p:cNvPr id="180227" name="Rectangle 2">
            <a:extLst>
              <a:ext uri="{FF2B5EF4-FFF2-40B4-BE49-F238E27FC236}">
                <a16:creationId xmlns:a16="http://schemas.microsoft.com/office/drawing/2014/main" id="{D71A7512-B23C-489B-8213-BE39C456F47C}"/>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E30019B2-DCA6-483E-9326-C430FF459DB1}"/>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27554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DDDB-7C1C-4BDF-9561-2664F9A223EF}" type="slidenum">
              <a:rPr lang="en-US" smtClean="0"/>
              <a:t>28</a:t>
            </a:fld>
            <a:endParaRPr lang="en-US"/>
          </a:p>
        </p:txBody>
      </p:sp>
    </p:spTree>
    <p:extLst>
      <p:ext uri="{BB962C8B-B14F-4D97-AF65-F5344CB8AC3E}">
        <p14:creationId xmlns:p14="http://schemas.microsoft.com/office/powerpoint/2010/main" val="249118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0AC3CC49-EDEB-4F2C-BAAE-13EFADCB89D1}"/>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8E1A0262-68AF-4A14-BD92-8F204651D46E}"/>
              </a:ext>
            </a:extLst>
          </p:cNvPr>
          <p:cNvSpPr>
            <a:spLocks noGrp="1"/>
          </p:cNvSpPr>
          <p:nvPr>
            <p:ph type="body" idx="1"/>
          </p:nvPr>
        </p:nvSpPr>
        <p:spPr>
          <a:noFill/>
        </p:spPr>
        <p:txBody>
          <a:bodyPr/>
          <a:lstStyle/>
          <a:p>
            <a:endParaRPr lang="en-US" altLang="en-US"/>
          </a:p>
        </p:txBody>
      </p:sp>
      <p:sp>
        <p:nvSpPr>
          <p:cNvPr id="185348" name="Slide Number Placeholder 3">
            <a:extLst>
              <a:ext uri="{FF2B5EF4-FFF2-40B4-BE49-F238E27FC236}">
                <a16:creationId xmlns:a16="http://schemas.microsoft.com/office/drawing/2014/main" id="{AC5A3617-91F5-44E0-8E3F-1C1DC1218306}"/>
              </a:ext>
            </a:extLst>
          </p:cNvPr>
          <p:cNvSpPr>
            <a:spLocks noGrp="1"/>
          </p:cNvSpPr>
          <p:nvPr>
            <p:ph type="sldNum" sz="quarter" idx="5"/>
          </p:nvPr>
        </p:nvSpPr>
        <p:spPr>
          <a:noFill/>
        </p:spPr>
        <p:txBody>
          <a:bodyPr/>
          <a:lstStyle>
            <a:lvl1pPr defTabSz="922244">
              <a:defRPr sz="1000">
                <a:solidFill>
                  <a:schemeClr val="tx1"/>
                </a:solidFill>
                <a:latin typeface="Times New Roman" panose="02020603050405020304" pitchFamily="18" charset="0"/>
              </a:defRPr>
            </a:lvl1pPr>
            <a:lvl2pPr marL="742873" indent="-285721" defTabSz="922244">
              <a:defRPr sz="1000">
                <a:solidFill>
                  <a:schemeClr val="tx1"/>
                </a:solidFill>
                <a:latin typeface="Times New Roman" panose="02020603050405020304" pitchFamily="18" charset="0"/>
              </a:defRPr>
            </a:lvl2pPr>
            <a:lvl3pPr marL="1142883" indent="-228577" defTabSz="922244">
              <a:defRPr sz="1000">
                <a:solidFill>
                  <a:schemeClr val="tx1"/>
                </a:solidFill>
                <a:latin typeface="Times New Roman" panose="02020603050405020304" pitchFamily="18" charset="0"/>
              </a:defRPr>
            </a:lvl3pPr>
            <a:lvl4pPr marL="1600036" indent="-228577" defTabSz="922244">
              <a:defRPr sz="1000">
                <a:solidFill>
                  <a:schemeClr val="tx1"/>
                </a:solidFill>
                <a:latin typeface="Times New Roman" panose="02020603050405020304" pitchFamily="18" charset="0"/>
              </a:defRPr>
            </a:lvl4pPr>
            <a:lvl5pPr marL="2057189" indent="-228577" defTabSz="922244">
              <a:defRPr sz="1000">
                <a:solidFill>
                  <a:schemeClr val="tx1"/>
                </a:solidFill>
                <a:latin typeface="Times New Roman" panose="02020603050405020304" pitchFamily="18" charset="0"/>
              </a:defRPr>
            </a:lvl5pPr>
            <a:lvl6pPr marL="2514343" indent="-228577" algn="ctr" defTabSz="922244"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22244"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22244"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22244" eaLnBrk="0" fontAlgn="base" hangingPunct="0">
              <a:spcBef>
                <a:spcPct val="0"/>
              </a:spcBef>
              <a:spcAft>
                <a:spcPct val="0"/>
              </a:spcAft>
              <a:defRPr sz="1000">
                <a:solidFill>
                  <a:schemeClr val="tx1"/>
                </a:solidFill>
                <a:latin typeface="Times New Roman" panose="02020603050405020304" pitchFamily="18" charset="0"/>
              </a:defRPr>
            </a:lvl9pPr>
          </a:lstStyle>
          <a:p>
            <a:fld id="{2D4B320A-5E58-4FD8-A9B5-5CB3CE9CC58E}" type="slidenum">
              <a:rPr lang="en-US" altLang="en-US" sz="1200"/>
              <a:pPr/>
              <a:t>30</a:t>
            </a:fld>
            <a:endParaRPr lang="en-US" altLang="en-US" sz="1200"/>
          </a:p>
        </p:txBody>
      </p:sp>
    </p:spTree>
    <p:extLst>
      <p:ext uri="{BB962C8B-B14F-4D97-AF65-F5344CB8AC3E}">
        <p14:creationId xmlns:p14="http://schemas.microsoft.com/office/powerpoint/2010/main" val="1790631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1A0B3862-5CB0-4797-B1D0-7701B227E758}"/>
              </a:ext>
            </a:extLst>
          </p:cNvPr>
          <p:cNvSpPr>
            <a:spLocks noGrp="1" noRot="1" noChangeAspect="1" noTextEdit="1"/>
          </p:cNvSpPr>
          <p:nvPr>
            <p:ph type="sldImg"/>
          </p:nvPr>
        </p:nvSpPr>
        <p:spPr>
          <a:ln/>
        </p:spPr>
      </p:sp>
      <p:sp>
        <p:nvSpPr>
          <p:cNvPr id="188419" name="Notes Placeholder 2">
            <a:extLst>
              <a:ext uri="{FF2B5EF4-FFF2-40B4-BE49-F238E27FC236}">
                <a16:creationId xmlns:a16="http://schemas.microsoft.com/office/drawing/2014/main" id="{56CBD1CC-7018-4403-8360-4ACB52472018}"/>
              </a:ext>
            </a:extLst>
          </p:cNvPr>
          <p:cNvSpPr>
            <a:spLocks noGrp="1"/>
          </p:cNvSpPr>
          <p:nvPr>
            <p:ph type="body" idx="1"/>
          </p:nvPr>
        </p:nvSpPr>
        <p:spPr>
          <a:noFill/>
        </p:spPr>
        <p:txBody>
          <a:bodyPr/>
          <a:lstStyle/>
          <a:p>
            <a:endParaRPr lang="en-US" altLang="en-US"/>
          </a:p>
        </p:txBody>
      </p:sp>
      <p:sp>
        <p:nvSpPr>
          <p:cNvPr id="188420" name="Slide Number Placeholder 3">
            <a:extLst>
              <a:ext uri="{FF2B5EF4-FFF2-40B4-BE49-F238E27FC236}">
                <a16:creationId xmlns:a16="http://schemas.microsoft.com/office/drawing/2014/main" id="{8CE36167-F123-44B1-BE41-833DD4397D38}"/>
              </a:ext>
            </a:extLst>
          </p:cNvPr>
          <p:cNvSpPr>
            <a:spLocks noGrp="1"/>
          </p:cNvSpPr>
          <p:nvPr>
            <p:ph type="sldNum" sz="quarter" idx="5"/>
          </p:nvPr>
        </p:nvSpPr>
        <p:spPr>
          <a:noFill/>
        </p:spPr>
        <p:txBody>
          <a:bodyPr/>
          <a:lstStyle>
            <a:lvl1pPr defTabSz="928593">
              <a:defRPr sz="1000">
                <a:solidFill>
                  <a:schemeClr val="tx1"/>
                </a:solidFill>
                <a:latin typeface="Times New Roman" panose="02020603050405020304" pitchFamily="18" charset="0"/>
              </a:defRPr>
            </a:lvl1pPr>
            <a:lvl2pPr marL="742873" indent="-285721" defTabSz="928593">
              <a:defRPr sz="1000">
                <a:solidFill>
                  <a:schemeClr val="tx1"/>
                </a:solidFill>
                <a:latin typeface="Times New Roman" panose="02020603050405020304" pitchFamily="18" charset="0"/>
              </a:defRPr>
            </a:lvl2pPr>
            <a:lvl3pPr marL="1142883" indent="-228577" defTabSz="928593">
              <a:defRPr sz="1000">
                <a:solidFill>
                  <a:schemeClr val="tx1"/>
                </a:solidFill>
                <a:latin typeface="Times New Roman" panose="02020603050405020304" pitchFamily="18" charset="0"/>
              </a:defRPr>
            </a:lvl3pPr>
            <a:lvl4pPr marL="1600036" indent="-228577" defTabSz="928593">
              <a:defRPr sz="1000">
                <a:solidFill>
                  <a:schemeClr val="tx1"/>
                </a:solidFill>
                <a:latin typeface="Times New Roman" panose="02020603050405020304" pitchFamily="18" charset="0"/>
              </a:defRPr>
            </a:lvl4pPr>
            <a:lvl5pPr marL="2057189" indent="-228577" defTabSz="928593">
              <a:defRPr sz="1000">
                <a:solidFill>
                  <a:schemeClr val="tx1"/>
                </a:solidFill>
                <a:latin typeface="Times New Roman" panose="02020603050405020304" pitchFamily="18" charset="0"/>
              </a:defRPr>
            </a:lvl5pPr>
            <a:lvl6pPr marL="2514343" indent="-228577" algn="ctr" defTabSz="928593"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28593"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28593"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28593" eaLnBrk="0" fontAlgn="base" hangingPunct="0">
              <a:spcBef>
                <a:spcPct val="0"/>
              </a:spcBef>
              <a:spcAft>
                <a:spcPct val="0"/>
              </a:spcAft>
              <a:defRPr sz="1000">
                <a:solidFill>
                  <a:schemeClr val="tx1"/>
                </a:solidFill>
                <a:latin typeface="Times New Roman" panose="02020603050405020304" pitchFamily="18" charset="0"/>
              </a:defRPr>
            </a:lvl9pPr>
          </a:lstStyle>
          <a:p>
            <a:fld id="{63B351ED-DD26-4B5B-BD64-A8D186C41976}" type="slidenum">
              <a:rPr lang="en-US" altLang="en-US" sz="1200"/>
              <a:pPr/>
              <a:t>31</a:t>
            </a:fld>
            <a:endParaRPr lang="en-US" altLang="en-US" sz="1200"/>
          </a:p>
        </p:txBody>
      </p:sp>
    </p:spTree>
    <p:extLst>
      <p:ext uri="{BB962C8B-B14F-4D97-AF65-F5344CB8AC3E}">
        <p14:creationId xmlns:p14="http://schemas.microsoft.com/office/powerpoint/2010/main" val="156989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B3EDA6C1-2603-4120-AB44-E53C7F97196A}"/>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5DE1EC79-17D3-4824-ABEC-9C595AC8FD40}"/>
              </a:ext>
            </a:extLst>
          </p:cNvPr>
          <p:cNvSpPr>
            <a:spLocks noGrp="1"/>
          </p:cNvSpPr>
          <p:nvPr>
            <p:ph type="body" idx="1"/>
          </p:nvPr>
        </p:nvSpPr>
        <p:spPr>
          <a:noFill/>
        </p:spPr>
        <p:txBody>
          <a:bodyPr/>
          <a:lstStyle/>
          <a:p>
            <a:endParaRPr lang="en-US" altLang="en-US"/>
          </a:p>
        </p:txBody>
      </p:sp>
      <p:sp>
        <p:nvSpPr>
          <p:cNvPr id="189444" name="Slide Number Placeholder 3">
            <a:extLst>
              <a:ext uri="{FF2B5EF4-FFF2-40B4-BE49-F238E27FC236}">
                <a16:creationId xmlns:a16="http://schemas.microsoft.com/office/drawing/2014/main" id="{2FB6EC70-E2DC-4FFA-8AE4-4B35BDC57FD5}"/>
              </a:ext>
            </a:extLst>
          </p:cNvPr>
          <p:cNvSpPr>
            <a:spLocks noGrp="1"/>
          </p:cNvSpPr>
          <p:nvPr>
            <p:ph type="sldNum" sz="quarter" idx="5"/>
          </p:nvPr>
        </p:nvSpPr>
        <p:spPr>
          <a:noFill/>
        </p:spPr>
        <p:txBody>
          <a:bodyPr/>
          <a:lstStyle>
            <a:lvl1pPr defTabSz="928593">
              <a:defRPr sz="1000">
                <a:solidFill>
                  <a:schemeClr val="tx1"/>
                </a:solidFill>
                <a:latin typeface="Times New Roman" panose="02020603050405020304" pitchFamily="18" charset="0"/>
              </a:defRPr>
            </a:lvl1pPr>
            <a:lvl2pPr marL="742873" indent="-285721" defTabSz="928593">
              <a:defRPr sz="1000">
                <a:solidFill>
                  <a:schemeClr val="tx1"/>
                </a:solidFill>
                <a:latin typeface="Times New Roman" panose="02020603050405020304" pitchFamily="18" charset="0"/>
              </a:defRPr>
            </a:lvl2pPr>
            <a:lvl3pPr marL="1142883" indent="-228577" defTabSz="928593">
              <a:defRPr sz="1000">
                <a:solidFill>
                  <a:schemeClr val="tx1"/>
                </a:solidFill>
                <a:latin typeface="Times New Roman" panose="02020603050405020304" pitchFamily="18" charset="0"/>
              </a:defRPr>
            </a:lvl3pPr>
            <a:lvl4pPr marL="1600036" indent="-228577" defTabSz="928593">
              <a:defRPr sz="1000">
                <a:solidFill>
                  <a:schemeClr val="tx1"/>
                </a:solidFill>
                <a:latin typeface="Times New Roman" panose="02020603050405020304" pitchFamily="18" charset="0"/>
              </a:defRPr>
            </a:lvl4pPr>
            <a:lvl5pPr marL="2057189" indent="-228577" defTabSz="928593">
              <a:defRPr sz="1000">
                <a:solidFill>
                  <a:schemeClr val="tx1"/>
                </a:solidFill>
                <a:latin typeface="Times New Roman" panose="02020603050405020304" pitchFamily="18" charset="0"/>
              </a:defRPr>
            </a:lvl5pPr>
            <a:lvl6pPr marL="2514343" indent="-228577" algn="ctr" defTabSz="928593"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28593"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28593"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28593" eaLnBrk="0" fontAlgn="base" hangingPunct="0">
              <a:spcBef>
                <a:spcPct val="0"/>
              </a:spcBef>
              <a:spcAft>
                <a:spcPct val="0"/>
              </a:spcAft>
              <a:defRPr sz="1000">
                <a:solidFill>
                  <a:schemeClr val="tx1"/>
                </a:solidFill>
                <a:latin typeface="Times New Roman" panose="02020603050405020304" pitchFamily="18" charset="0"/>
              </a:defRPr>
            </a:lvl9pPr>
          </a:lstStyle>
          <a:p>
            <a:fld id="{860A143B-3C7F-4AF8-A3FA-15FA43EDD46C}" type="slidenum">
              <a:rPr lang="en-US" altLang="en-US" sz="1200"/>
              <a:pPr/>
              <a:t>32</a:t>
            </a:fld>
            <a:endParaRPr lang="en-US" altLang="en-US" sz="1200"/>
          </a:p>
        </p:txBody>
      </p:sp>
    </p:spTree>
    <p:extLst>
      <p:ext uri="{BB962C8B-B14F-4D97-AF65-F5344CB8AC3E}">
        <p14:creationId xmlns:p14="http://schemas.microsoft.com/office/powerpoint/2010/main" val="3890795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B3FC916D-4D40-4B44-A0E2-969BE934DEAE}"/>
              </a:ext>
            </a:extLst>
          </p:cNvPr>
          <p:cNvSpPr txBox="1">
            <a:spLocks noGrp="1" noChangeArrowheads="1"/>
          </p:cNvSpPr>
          <p:nvPr/>
        </p:nvSpPr>
        <p:spPr bwMode="auto">
          <a:xfrm>
            <a:off x="3979863" y="8843964"/>
            <a:ext cx="30432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80" rIns="92958" bIns="46480" anchor="b"/>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r"/>
            <a:fld id="{43B84B17-F80F-45AB-89EE-6587D2EB9679}" type="slidenum">
              <a:rPr lang="en-US" altLang="en-US" sz="1200">
                <a:latin typeface="Arial" panose="020B0604020202020204" pitchFamily="34" charset="0"/>
              </a:rPr>
              <a:pPr algn="r"/>
              <a:t>33</a:t>
            </a:fld>
            <a:endParaRPr lang="en-US" altLang="en-US" sz="1200">
              <a:latin typeface="Arial" panose="020B0604020202020204" pitchFamily="34" charset="0"/>
            </a:endParaRPr>
          </a:p>
        </p:txBody>
      </p:sp>
      <p:sp>
        <p:nvSpPr>
          <p:cNvPr id="190467" name="Rectangle 2">
            <a:extLst>
              <a:ext uri="{FF2B5EF4-FFF2-40B4-BE49-F238E27FC236}">
                <a16:creationId xmlns:a16="http://schemas.microsoft.com/office/drawing/2014/main" id="{59A151E0-1FCE-4469-B331-379CC68E95C3}"/>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F9503240-FEE9-4621-AB86-530036DA8B69}"/>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740172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0DEF389C-EBD6-4478-86E0-6A81CD1ADC6B}"/>
              </a:ext>
            </a:extLst>
          </p:cNvPr>
          <p:cNvSpPr>
            <a:spLocks noGrp="1" noChangeArrowheads="1"/>
          </p:cNvSpPr>
          <p:nvPr>
            <p:ph type="sldNum" sz="quarter" idx="5"/>
          </p:nvPr>
        </p:nvSpPr>
        <p:spPr>
          <a:noFill/>
        </p:spPr>
        <p:txBody>
          <a:bodyPr/>
          <a:lstStyle>
            <a:lvl1pPr defTabSz="930179">
              <a:defRPr sz="1000">
                <a:solidFill>
                  <a:schemeClr val="tx1"/>
                </a:solidFill>
                <a:latin typeface="Times New Roman" panose="02020603050405020304" pitchFamily="18" charset="0"/>
              </a:defRPr>
            </a:lvl1pPr>
            <a:lvl2pPr marL="742873" indent="-285721" defTabSz="930179">
              <a:defRPr sz="1000">
                <a:solidFill>
                  <a:schemeClr val="tx1"/>
                </a:solidFill>
                <a:latin typeface="Times New Roman" panose="02020603050405020304" pitchFamily="18" charset="0"/>
              </a:defRPr>
            </a:lvl2pPr>
            <a:lvl3pPr marL="1142883" indent="-228577" defTabSz="930179">
              <a:defRPr sz="1000">
                <a:solidFill>
                  <a:schemeClr val="tx1"/>
                </a:solidFill>
                <a:latin typeface="Times New Roman" panose="02020603050405020304" pitchFamily="18" charset="0"/>
              </a:defRPr>
            </a:lvl3pPr>
            <a:lvl4pPr marL="1600036" indent="-228577" defTabSz="930179">
              <a:defRPr sz="1000">
                <a:solidFill>
                  <a:schemeClr val="tx1"/>
                </a:solidFill>
                <a:latin typeface="Times New Roman" panose="02020603050405020304" pitchFamily="18" charset="0"/>
              </a:defRPr>
            </a:lvl4pPr>
            <a:lvl5pPr marL="2057189" indent="-228577" defTabSz="930179">
              <a:defRPr sz="1000">
                <a:solidFill>
                  <a:schemeClr val="tx1"/>
                </a:solidFill>
                <a:latin typeface="Times New Roman" panose="02020603050405020304" pitchFamily="18" charset="0"/>
              </a:defRPr>
            </a:lvl5pPr>
            <a:lvl6pPr marL="2514343" indent="-228577" algn="ctr" defTabSz="930179"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30179"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30179"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30179" eaLnBrk="0" fontAlgn="base" hangingPunct="0">
              <a:spcBef>
                <a:spcPct val="0"/>
              </a:spcBef>
              <a:spcAft>
                <a:spcPct val="0"/>
              </a:spcAft>
              <a:defRPr sz="1000">
                <a:solidFill>
                  <a:schemeClr val="tx1"/>
                </a:solidFill>
                <a:latin typeface="Times New Roman" panose="02020603050405020304" pitchFamily="18" charset="0"/>
              </a:defRPr>
            </a:lvl9pPr>
          </a:lstStyle>
          <a:p>
            <a:fld id="{11C9070B-35C2-4924-9750-DA2F133B8DE9}" type="slidenum">
              <a:rPr lang="en-US" altLang="en-US" sz="1200"/>
              <a:pPr/>
              <a:t>34</a:t>
            </a:fld>
            <a:endParaRPr lang="en-US" altLang="en-US" sz="1200"/>
          </a:p>
        </p:txBody>
      </p:sp>
      <p:sp>
        <p:nvSpPr>
          <p:cNvPr id="191491" name="Rectangle 2">
            <a:extLst>
              <a:ext uri="{FF2B5EF4-FFF2-40B4-BE49-F238E27FC236}">
                <a16:creationId xmlns:a16="http://schemas.microsoft.com/office/drawing/2014/main" id="{C7556D24-24E5-4761-B694-3A7B040E4612}"/>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6F7F573E-7CAD-4F5F-846E-DBF27ECD3487}"/>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52822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55F69FC6-6751-4E68-A052-EB0B79F3BBA0}"/>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742D3D0B-9CC8-48DB-9C00-B66941FCE81C}"/>
              </a:ext>
            </a:extLst>
          </p:cNvPr>
          <p:cNvSpPr>
            <a:spLocks noGrp="1"/>
          </p:cNvSpPr>
          <p:nvPr>
            <p:ph type="body" idx="1"/>
          </p:nvPr>
        </p:nvSpPr>
        <p:spPr>
          <a:noFill/>
        </p:spPr>
        <p:txBody>
          <a:bodyPr/>
          <a:lstStyle/>
          <a:p>
            <a:endParaRPr lang="en-US" altLang="en-US"/>
          </a:p>
        </p:txBody>
      </p:sp>
      <p:sp>
        <p:nvSpPr>
          <p:cNvPr id="192516" name="Slide Number Placeholder 3">
            <a:extLst>
              <a:ext uri="{FF2B5EF4-FFF2-40B4-BE49-F238E27FC236}">
                <a16:creationId xmlns:a16="http://schemas.microsoft.com/office/drawing/2014/main" id="{7CF220F7-D6FC-48E5-82A7-0FCB0EF069B9}"/>
              </a:ext>
            </a:extLst>
          </p:cNvPr>
          <p:cNvSpPr>
            <a:spLocks noGrp="1"/>
          </p:cNvSpPr>
          <p:nvPr>
            <p:ph type="sldNum" sz="quarter" idx="5"/>
          </p:nvPr>
        </p:nvSpPr>
        <p:spPr>
          <a:noFill/>
        </p:spPr>
        <p:txBody>
          <a:bodyPr/>
          <a:lstStyle>
            <a:lvl1pPr defTabSz="928593">
              <a:defRPr sz="1000">
                <a:solidFill>
                  <a:schemeClr val="tx1"/>
                </a:solidFill>
                <a:latin typeface="Times New Roman" panose="02020603050405020304" pitchFamily="18" charset="0"/>
              </a:defRPr>
            </a:lvl1pPr>
            <a:lvl2pPr marL="742873" indent="-285721" defTabSz="928593">
              <a:defRPr sz="1000">
                <a:solidFill>
                  <a:schemeClr val="tx1"/>
                </a:solidFill>
                <a:latin typeface="Times New Roman" panose="02020603050405020304" pitchFamily="18" charset="0"/>
              </a:defRPr>
            </a:lvl2pPr>
            <a:lvl3pPr marL="1142883" indent="-228577" defTabSz="928593">
              <a:defRPr sz="1000">
                <a:solidFill>
                  <a:schemeClr val="tx1"/>
                </a:solidFill>
                <a:latin typeface="Times New Roman" panose="02020603050405020304" pitchFamily="18" charset="0"/>
              </a:defRPr>
            </a:lvl3pPr>
            <a:lvl4pPr marL="1600036" indent="-228577" defTabSz="928593">
              <a:defRPr sz="1000">
                <a:solidFill>
                  <a:schemeClr val="tx1"/>
                </a:solidFill>
                <a:latin typeface="Times New Roman" panose="02020603050405020304" pitchFamily="18" charset="0"/>
              </a:defRPr>
            </a:lvl4pPr>
            <a:lvl5pPr marL="2057189" indent="-228577" defTabSz="928593">
              <a:defRPr sz="1000">
                <a:solidFill>
                  <a:schemeClr val="tx1"/>
                </a:solidFill>
                <a:latin typeface="Times New Roman" panose="02020603050405020304" pitchFamily="18" charset="0"/>
              </a:defRPr>
            </a:lvl5pPr>
            <a:lvl6pPr marL="2514343" indent="-228577" algn="ctr" defTabSz="928593" eaLnBrk="0" fontAlgn="base" hangingPunct="0">
              <a:spcBef>
                <a:spcPct val="0"/>
              </a:spcBef>
              <a:spcAft>
                <a:spcPct val="0"/>
              </a:spcAft>
              <a:defRPr sz="1000">
                <a:solidFill>
                  <a:schemeClr val="tx1"/>
                </a:solidFill>
                <a:latin typeface="Times New Roman" panose="02020603050405020304" pitchFamily="18" charset="0"/>
              </a:defRPr>
            </a:lvl6pPr>
            <a:lvl7pPr marL="2971496" indent="-228577" algn="ctr" defTabSz="928593" eaLnBrk="0" fontAlgn="base" hangingPunct="0">
              <a:spcBef>
                <a:spcPct val="0"/>
              </a:spcBef>
              <a:spcAft>
                <a:spcPct val="0"/>
              </a:spcAft>
              <a:defRPr sz="1000">
                <a:solidFill>
                  <a:schemeClr val="tx1"/>
                </a:solidFill>
                <a:latin typeface="Times New Roman" panose="02020603050405020304" pitchFamily="18" charset="0"/>
              </a:defRPr>
            </a:lvl7pPr>
            <a:lvl8pPr marL="3428649" indent="-228577" algn="ctr" defTabSz="928593" eaLnBrk="0" fontAlgn="base" hangingPunct="0">
              <a:spcBef>
                <a:spcPct val="0"/>
              </a:spcBef>
              <a:spcAft>
                <a:spcPct val="0"/>
              </a:spcAft>
              <a:defRPr sz="1000">
                <a:solidFill>
                  <a:schemeClr val="tx1"/>
                </a:solidFill>
                <a:latin typeface="Times New Roman" panose="02020603050405020304" pitchFamily="18" charset="0"/>
              </a:defRPr>
            </a:lvl8pPr>
            <a:lvl9pPr marL="3885802" indent="-228577" algn="ctr" defTabSz="928593" eaLnBrk="0" fontAlgn="base" hangingPunct="0">
              <a:spcBef>
                <a:spcPct val="0"/>
              </a:spcBef>
              <a:spcAft>
                <a:spcPct val="0"/>
              </a:spcAft>
              <a:defRPr sz="1000">
                <a:solidFill>
                  <a:schemeClr val="tx1"/>
                </a:solidFill>
                <a:latin typeface="Times New Roman" panose="02020603050405020304" pitchFamily="18" charset="0"/>
              </a:defRPr>
            </a:lvl9pPr>
          </a:lstStyle>
          <a:p>
            <a:fld id="{1515FE8D-B50F-4BDF-A1F2-EFE914B9CD82}" type="slidenum">
              <a:rPr lang="en-US" altLang="en-US" sz="1200"/>
              <a:pPr/>
              <a:t>36</a:t>
            </a:fld>
            <a:endParaRPr lang="en-US" altLang="en-US" sz="1200"/>
          </a:p>
        </p:txBody>
      </p:sp>
    </p:spTree>
    <p:extLst>
      <p:ext uri="{BB962C8B-B14F-4D97-AF65-F5344CB8AC3E}">
        <p14:creationId xmlns:p14="http://schemas.microsoft.com/office/powerpoint/2010/main" val="302814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p:spPr>
        <p:txBody>
          <a:bodyPr/>
          <a:lstStyle/>
          <a:p>
            <a:endParaRPr lang="en-US" dirty="0"/>
          </a:p>
        </p:txBody>
      </p:sp>
      <p:sp>
        <p:nvSpPr>
          <p:cNvPr id="167940"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56640" indent="-291018">
              <a:defRPr>
                <a:solidFill>
                  <a:schemeClr val="tx1"/>
                </a:solidFill>
                <a:latin typeface="Arial" pitchFamily="34" charset="0"/>
              </a:defRPr>
            </a:lvl2pPr>
            <a:lvl3pPr marL="1164065" indent="-232813">
              <a:defRPr>
                <a:solidFill>
                  <a:schemeClr val="tx1"/>
                </a:solidFill>
                <a:latin typeface="Arial" pitchFamily="34" charset="0"/>
              </a:defRPr>
            </a:lvl3pPr>
            <a:lvl4pPr marL="1629691" indent="-232813">
              <a:defRPr>
                <a:solidFill>
                  <a:schemeClr val="tx1"/>
                </a:solidFill>
                <a:latin typeface="Arial" pitchFamily="34" charset="0"/>
              </a:defRPr>
            </a:lvl4pPr>
            <a:lvl5pPr marL="2095315" indent="-232813">
              <a:defRPr>
                <a:solidFill>
                  <a:schemeClr val="tx1"/>
                </a:solidFill>
                <a:latin typeface="Arial" pitchFamily="34" charset="0"/>
              </a:defRPr>
            </a:lvl5pPr>
            <a:lvl6pPr marL="2560944" indent="-232813" eaLnBrk="0" fontAlgn="base" hangingPunct="0">
              <a:spcBef>
                <a:spcPct val="0"/>
              </a:spcBef>
              <a:spcAft>
                <a:spcPct val="0"/>
              </a:spcAft>
              <a:defRPr>
                <a:solidFill>
                  <a:schemeClr val="tx1"/>
                </a:solidFill>
                <a:latin typeface="Arial" pitchFamily="34" charset="0"/>
              </a:defRPr>
            </a:lvl6pPr>
            <a:lvl7pPr marL="3026569" indent="-232813" eaLnBrk="0" fontAlgn="base" hangingPunct="0">
              <a:spcBef>
                <a:spcPct val="0"/>
              </a:spcBef>
              <a:spcAft>
                <a:spcPct val="0"/>
              </a:spcAft>
              <a:defRPr>
                <a:solidFill>
                  <a:schemeClr val="tx1"/>
                </a:solidFill>
                <a:latin typeface="Arial" pitchFamily="34" charset="0"/>
              </a:defRPr>
            </a:lvl7pPr>
            <a:lvl8pPr marL="3492193" indent="-232813" eaLnBrk="0" fontAlgn="base" hangingPunct="0">
              <a:spcBef>
                <a:spcPct val="0"/>
              </a:spcBef>
              <a:spcAft>
                <a:spcPct val="0"/>
              </a:spcAft>
              <a:defRPr>
                <a:solidFill>
                  <a:schemeClr val="tx1"/>
                </a:solidFill>
                <a:latin typeface="Arial" pitchFamily="34" charset="0"/>
              </a:defRPr>
            </a:lvl8pPr>
            <a:lvl9pPr marL="3957820" indent="-232813" eaLnBrk="0" fontAlgn="base" hangingPunct="0">
              <a:spcBef>
                <a:spcPct val="0"/>
              </a:spcBef>
              <a:spcAft>
                <a:spcPct val="0"/>
              </a:spcAft>
              <a:defRPr>
                <a:solidFill>
                  <a:schemeClr val="tx1"/>
                </a:solidFill>
                <a:latin typeface="Arial" pitchFamily="34" charset="0"/>
              </a:defRPr>
            </a:lvl9pPr>
          </a:lstStyle>
          <a:p>
            <a:fld id="{62099D0C-23EF-4F79-85F6-2B38617BDA6C}" type="slidenum">
              <a:rPr lang="en-US" smtClean="0">
                <a:latin typeface="Times New Roman" pitchFamily="18" charset="0"/>
              </a:rPr>
              <a:pPr/>
              <a:t>4</a:t>
            </a:fld>
            <a:endParaRPr lang="en-US" dirty="0">
              <a:latin typeface="Times New Roman" pitchFamily="18" charset="0"/>
            </a:endParaRPr>
          </a:p>
        </p:txBody>
      </p:sp>
    </p:spTree>
    <p:extLst>
      <p:ext uri="{BB962C8B-B14F-4D97-AF65-F5344CB8AC3E}">
        <p14:creationId xmlns:p14="http://schemas.microsoft.com/office/powerpoint/2010/main" val="4071086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Cost Principles”; requires grantees receiving Federal funds to consider the following factors when determining the allow-ability of costs: </a:t>
            </a:r>
          </a:p>
          <a:p>
            <a:endParaRPr lang="en-US" dirty="0"/>
          </a:p>
        </p:txBody>
      </p:sp>
      <p:sp>
        <p:nvSpPr>
          <p:cNvPr id="4" name="Slide Number Placeholder 3"/>
          <p:cNvSpPr>
            <a:spLocks noGrp="1"/>
          </p:cNvSpPr>
          <p:nvPr>
            <p:ph type="sldNum" sz="quarter" idx="10"/>
          </p:nvPr>
        </p:nvSpPr>
        <p:spPr/>
        <p:txBody>
          <a:bodyPr/>
          <a:lstStyle/>
          <a:p>
            <a:fld id="{A2EDDDDB-7C1C-4BDF-9561-2664F9A223EF}" type="slidenum">
              <a:rPr lang="en-US" smtClean="0"/>
              <a:t>37</a:t>
            </a:fld>
            <a:endParaRPr lang="en-US"/>
          </a:p>
        </p:txBody>
      </p:sp>
    </p:spTree>
    <p:extLst>
      <p:ext uri="{BB962C8B-B14F-4D97-AF65-F5344CB8AC3E}">
        <p14:creationId xmlns:p14="http://schemas.microsoft.com/office/powerpoint/2010/main" val="704444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CACFP funds are provided to assist State agencies through grants and other means to initiate and maintain nonprofit food service Programs for eligible children and adult participants in nonresidential institutions that provide care. This Instruction establishes Program standards, principles and guidelines for financial management. Download a copy from this website.</a:t>
            </a:r>
          </a:p>
        </p:txBody>
      </p:sp>
      <p:sp>
        <p:nvSpPr>
          <p:cNvPr id="4" name="Slide Number Placeholder 3"/>
          <p:cNvSpPr>
            <a:spLocks noGrp="1"/>
          </p:cNvSpPr>
          <p:nvPr>
            <p:ph type="sldNum" sz="quarter" idx="10"/>
          </p:nvPr>
        </p:nvSpPr>
        <p:spPr/>
        <p:txBody>
          <a:bodyPr/>
          <a:lstStyle/>
          <a:p>
            <a:fld id="{A2EDDDDB-7C1C-4BDF-9561-2664F9A223EF}" type="slidenum">
              <a:rPr lang="en-US" smtClean="0"/>
              <a:t>40</a:t>
            </a:fld>
            <a:endParaRPr lang="en-US"/>
          </a:p>
        </p:txBody>
      </p:sp>
    </p:spTree>
    <p:extLst>
      <p:ext uri="{BB962C8B-B14F-4D97-AF65-F5344CB8AC3E}">
        <p14:creationId xmlns:p14="http://schemas.microsoft.com/office/powerpoint/2010/main" val="3846032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FNS Instructions, assures costs charged are for enrolled, eligible participants, and costs are necessary and reasonable. This instructions provides financial management guidance to State agencies and institutions in maintaining the same requirements and compliance in accordance with CACFP Regulations. </a:t>
            </a:r>
          </a:p>
        </p:txBody>
      </p:sp>
      <p:sp>
        <p:nvSpPr>
          <p:cNvPr id="4" name="Slide Number Placeholder 3"/>
          <p:cNvSpPr>
            <a:spLocks noGrp="1"/>
          </p:cNvSpPr>
          <p:nvPr>
            <p:ph type="sldNum" sz="quarter" idx="10"/>
          </p:nvPr>
        </p:nvSpPr>
        <p:spPr/>
        <p:txBody>
          <a:bodyPr/>
          <a:lstStyle/>
          <a:p>
            <a:fld id="{A2EDDDDB-7C1C-4BDF-9561-2664F9A223EF}" type="slidenum">
              <a:rPr lang="en-US" smtClean="0"/>
              <a:t>41</a:t>
            </a:fld>
            <a:endParaRPr lang="en-US"/>
          </a:p>
        </p:txBody>
      </p:sp>
    </p:spTree>
    <p:extLst>
      <p:ext uri="{BB962C8B-B14F-4D97-AF65-F5344CB8AC3E}">
        <p14:creationId xmlns:p14="http://schemas.microsoft.com/office/powerpoint/2010/main" val="1003725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B5A58D6E-7028-487A-B7C2-683A7305309C}"/>
              </a:ext>
            </a:extLst>
          </p:cNvPr>
          <p:cNvSpPr>
            <a:spLocks noGrp="1" noChangeArrowheads="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85B1CDA6-9DCE-40B1-81DC-95FC5B4AF2F6}" type="slidenum">
              <a:rPr lang="en-US" altLang="en-US" sz="1200"/>
              <a:pPr/>
              <a:t>42</a:t>
            </a:fld>
            <a:endParaRPr lang="en-US" altLang="en-US" sz="1200"/>
          </a:p>
        </p:txBody>
      </p:sp>
      <p:sp>
        <p:nvSpPr>
          <p:cNvPr id="152579" name="Rectangle 2">
            <a:extLst>
              <a:ext uri="{FF2B5EF4-FFF2-40B4-BE49-F238E27FC236}">
                <a16:creationId xmlns:a16="http://schemas.microsoft.com/office/drawing/2014/main" id="{A521BDB8-49E6-4E9A-B247-5F0D084DC1B0}"/>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5732682C-000A-42E5-BA87-00AF15D29B2E}"/>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234462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2DB05B94-E440-4090-9E91-7ACCA7066B4B}"/>
              </a:ext>
            </a:extLst>
          </p:cNvPr>
          <p:cNvSpPr>
            <a:spLocks noGrp="1" noChangeArrowheads="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14071F3A-58BA-42EF-A644-6C1F9F506BD2}" type="slidenum">
              <a:rPr lang="en-US" altLang="en-US" sz="1200"/>
              <a:pPr/>
              <a:t>43</a:t>
            </a:fld>
            <a:endParaRPr lang="en-US" altLang="en-US" sz="1200"/>
          </a:p>
        </p:txBody>
      </p:sp>
      <p:sp>
        <p:nvSpPr>
          <p:cNvPr id="153603" name="Rectangle 2">
            <a:extLst>
              <a:ext uri="{FF2B5EF4-FFF2-40B4-BE49-F238E27FC236}">
                <a16:creationId xmlns:a16="http://schemas.microsoft.com/office/drawing/2014/main" id="{FD49AEA6-038B-444A-BDB5-74F3E290D0A3}"/>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14D310E1-D125-4101-A195-D2239EBA24F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97492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5FC26501-73FC-4EFC-8777-D15708C49CB1}"/>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6B1F5AF6-546C-4C5E-8697-55DA5DB27174}"/>
              </a:ext>
            </a:extLst>
          </p:cNvPr>
          <p:cNvSpPr>
            <a:spLocks noGrp="1"/>
          </p:cNvSpPr>
          <p:nvPr>
            <p:ph type="body" idx="1"/>
          </p:nvPr>
        </p:nvSpPr>
        <p:spPr>
          <a:noFill/>
        </p:spPr>
        <p:txBody>
          <a:bodyPr/>
          <a:lstStyle/>
          <a:p>
            <a:endParaRPr lang="en-US" altLang="en-US"/>
          </a:p>
        </p:txBody>
      </p:sp>
      <p:sp>
        <p:nvSpPr>
          <p:cNvPr id="154628" name="Slide Number Placeholder 3">
            <a:extLst>
              <a:ext uri="{FF2B5EF4-FFF2-40B4-BE49-F238E27FC236}">
                <a16:creationId xmlns:a16="http://schemas.microsoft.com/office/drawing/2014/main" id="{68D98AE5-FE65-448A-A8D0-F57F0112B421}"/>
              </a:ext>
            </a:extLst>
          </p:cNvPr>
          <p:cNvSpPr>
            <a:spLocks noGrp="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37390AA7-D3F4-49E1-841F-AAC2F4E6F443}" type="slidenum">
              <a:rPr lang="en-US" altLang="en-US" sz="1200"/>
              <a:pPr/>
              <a:t>44</a:t>
            </a:fld>
            <a:endParaRPr lang="en-US" altLang="en-US" sz="1200"/>
          </a:p>
        </p:txBody>
      </p:sp>
    </p:spTree>
    <p:extLst>
      <p:ext uri="{BB962C8B-B14F-4D97-AF65-F5344CB8AC3E}">
        <p14:creationId xmlns:p14="http://schemas.microsoft.com/office/powerpoint/2010/main" val="2136193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50BA9F00-53F7-4677-82AB-759FF1F46827}"/>
              </a:ext>
            </a:extLst>
          </p:cNvPr>
          <p:cNvSpPr>
            <a:spLocks noGrp="1" noChangeArrowheads="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78A7E869-BAE4-42D2-84A9-B249CFE0ABCF}" type="slidenum">
              <a:rPr lang="en-US" altLang="en-US" sz="1200"/>
              <a:pPr/>
              <a:t>45</a:t>
            </a:fld>
            <a:endParaRPr lang="en-US" altLang="en-US" sz="1200"/>
          </a:p>
        </p:txBody>
      </p:sp>
      <p:sp>
        <p:nvSpPr>
          <p:cNvPr id="156675" name="Rectangle 2">
            <a:extLst>
              <a:ext uri="{FF2B5EF4-FFF2-40B4-BE49-F238E27FC236}">
                <a16:creationId xmlns:a16="http://schemas.microsoft.com/office/drawing/2014/main" id="{11AF773B-F53A-486B-88EF-B2312A19A66C}"/>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0F8D1A48-ED62-41AC-9BBD-C6DED8659E5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69527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7C7D0097-C34C-442A-9B9A-AE987EFBAF31}"/>
              </a:ext>
            </a:extLst>
          </p:cNvPr>
          <p:cNvSpPr>
            <a:spLocks noGrp="1" noChangeArrowheads="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50CD1F32-17EF-47D6-8911-8AAA2D6E3D76}" type="slidenum">
              <a:rPr lang="en-US" altLang="en-US" sz="1200"/>
              <a:pPr/>
              <a:t>48</a:t>
            </a:fld>
            <a:endParaRPr lang="en-US" altLang="en-US" sz="1200"/>
          </a:p>
        </p:txBody>
      </p:sp>
      <p:sp>
        <p:nvSpPr>
          <p:cNvPr id="157699" name="Rectangle 2">
            <a:extLst>
              <a:ext uri="{FF2B5EF4-FFF2-40B4-BE49-F238E27FC236}">
                <a16:creationId xmlns:a16="http://schemas.microsoft.com/office/drawing/2014/main" id="{05F7D04D-87EC-4E88-B9CE-2F890FBD47E7}"/>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628936ED-2132-4E73-A95D-01E89E1A8A2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37763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740F14A7-862D-4DCC-968C-0850A8913D28}"/>
              </a:ext>
            </a:extLst>
          </p:cNvPr>
          <p:cNvSpPr>
            <a:spLocks noGrp="1" noChangeArrowheads="1"/>
          </p:cNvSpPr>
          <p:nvPr>
            <p:ph type="sldNum" sz="quarter" idx="5"/>
          </p:nvPr>
        </p:nvSpPr>
        <p:spPr>
          <a:noFill/>
        </p:spPr>
        <p:txBody>
          <a:bodyPr/>
          <a:lstStyle>
            <a:lvl1pPr defTabSz="927202">
              <a:defRPr sz="1000">
                <a:solidFill>
                  <a:schemeClr val="tx1"/>
                </a:solidFill>
                <a:latin typeface="Times New Roman" panose="02020603050405020304" pitchFamily="18" charset="0"/>
              </a:defRPr>
            </a:lvl1pPr>
            <a:lvl2pPr marL="741761" indent="-285293" defTabSz="927202">
              <a:defRPr sz="1000">
                <a:solidFill>
                  <a:schemeClr val="tx1"/>
                </a:solidFill>
                <a:latin typeface="Times New Roman" panose="02020603050405020304" pitchFamily="18" charset="0"/>
              </a:defRPr>
            </a:lvl2pPr>
            <a:lvl3pPr marL="1141171" indent="-228234" defTabSz="927202">
              <a:defRPr sz="1000">
                <a:solidFill>
                  <a:schemeClr val="tx1"/>
                </a:solidFill>
                <a:latin typeface="Times New Roman" panose="02020603050405020304" pitchFamily="18" charset="0"/>
              </a:defRPr>
            </a:lvl3pPr>
            <a:lvl4pPr marL="1597640" indent="-228234" defTabSz="927202">
              <a:defRPr sz="1000">
                <a:solidFill>
                  <a:schemeClr val="tx1"/>
                </a:solidFill>
                <a:latin typeface="Times New Roman" panose="02020603050405020304" pitchFamily="18" charset="0"/>
              </a:defRPr>
            </a:lvl4pPr>
            <a:lvl5pPr marL="2054108" indent="-228234" defTabSz="927202">
              <a:defRPr sz="1000">
                <a:solidFill>
                  <a:schemeClr val="tx1"/>
                </a:solidFill>
                <a:latin typeface="Times New Roman" panose="02020603050405020304" pitchFamily="18" charset="0"/>
              </a:defRPr>
            </a:lvl5pPr>
            <a:lvl6pPr marL="2510577" indent="-228234" algn="ctr" defTabSz="927202" eaLnBrk="0" fontAlgn="base" hangingPunct="0">
              <a:spcBef>
                <a:spcPct val="0"/>
              </a:spcBef>
              <a:spcAft>
                <a:spcPct val="0"/>
              </a:spcAft>
              <a:defRPr sz="1000">
                <a:solidFill>
                  <a:schemeClr val="tx1"/>
                </a:solidFill>
                <a:latin typeface="Times New Roman" panose="02020603050405020304" pitchFamily="18" charset="0"/>
              </a:defRPr>
            </a:lvl6pPr>
            <a:lvl7pPr marL="2967045" indent="-228234" algn="ctr" defTabSz="927202" eaLnBrk="0" fontAlgn="base" hangingPunct="0">
              <a:spcBef>
                <a:spcPct val="0"/>
              </a:spcBef>
              <a:spcAft>
                <a:spcPct val="0"/>
              </a:spcAft>
              <a:defRPr sz="1000">
                <a:solidFill>
                  <a:schemeClr val="tx1"/>
                </a:solidFill>
                <a:latin typeface="Times New Roman" panose="02020603050405020304" pitchFamily="18" charset="0"/>
              </a:defRPr>
            </a:lvl7pPr>
            <a:lvl8pPr marL="3423514" indent="-228234" algn="ctr" defTabSz="927202" eaLnBrk="0" fontAlgn="base" hangingPunct="0">
              <a:spcBef>
                <a:spcPct val="0"/>
              </a:spcBef>
              <a:spcAft>
                <a:spcPct val="0"/>
              </a:spcAft>
              <a:defRPr sz="1000">
                <a:solidFill>
                  <a:schemeClr val="tx1"/>
                </a:solidFill>
                <a:latin typeface="Times New Roman" panose="02020603050405020304" pitchFamily="18" charset="0"/>
              </a:defRPr>
            </a:lvl8pPr>
            <a:lvl9pPr marL="3879982" indent="-228234" algn="ctr" defTabSz="927202" eaLnBrk="0" fontAlgn="base" hangingPunct="0">
              <a:spcBef>
                <a:spcPct val="0"/>
              </a:spcBef>
              <a:spcAft>
                <a:spcPct val="0"/>
              </a:spcAft>
              <a:defRPr sz="1000">
                <a:solidFill>
                  <a:schemeClr val="tx1"/>
                </a:solidFill>
                <a:latin typeface="Times New Roman" panose="02020603050405020304" pitchFamily="18" charset="0"/>
              </a:defRPr>
            </a:lvl9pPr>
          </a:lstStyle>
          <a:p>
            <a:fld id="{462783C7-BB4F-46C0-AB21-DC2E5BD4183D}" type="slidenum">
              <a:rPr lang="en-US" altLang="en-US" sz="1200"/>
              <a:pPr/>
              <a:t>49</a:t>
            </a:fld>
            <a:endParaRPr lang="en-US" altLang="en-US" sz="1200"/>
          </a:p>
        </p:txBody>
      </p:sp>
      <p:sp>
        <p:nvSpPr>
          <p:cNvPr id="181251" name="Rectangle 2">
            <a:extLst>
              <a:ext uri="{FF2B5EF4-FFF2-40B4-BE49-F238E27FC236}">
                <a16:creationId xmlns:a16="http://schemas.microsoft.com/office/drawing/2014/main" id="{E6B6E9D6-9BFE-424D-A9F1-F3E42B7AC460}"/>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8BE201CC-FA3C-404E-8CA6-598F8A659824}"/>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60545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DDDB-7C1C-4BDF-9561-2664F9A223EF}" type="slidenum">
              <a:rPr lang="en-US" smtClean="0"/>
              <a:t>50</a:t>
            </a:fld>
            <a:endParaRPr lang="en-US"/>
          </a:p>
        </p:txBody>
      </p:sp>
    </p:spTree>
    <p:extLst>
      <p:ext uri="{BB962C8B-B14F-4D97-AF65-F5344CB8AC3E}">
        <p14:creationId xmlns:p14="http://schemas.microsoft.com/office/powerpoint/2010/main" val="297200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33EBC290-6022-4A55-AA44-2961817B547B}" type="slidenum">
              <a:rPr lang="en-US" b="0" smtClean="0">
                <a:solidFill>
                  <a:schemeClr val="tx1"/>
                </a:solidFill>
                <a:latin typeface="Times New Roman" pitchFamily="18" charset="0"/>
              </a:rPr>
              <a:pPr/>
              <a:t>5</a:t>
            </a:fld>
            <a:endParaRPr lang="en-US" b="0" dirty="0">
              <a:solidFill>
                <a:schemeClr val="tx1"/>
              </a:solidFill>
              <a:latin typeface="Times New Roman"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83859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344B9A1D-D4D6-47F1-931B-DF9E93ECE64F}" type="slidenum">
              <a:rPr lang="en-US" b="0" smtClean="0">
                <a:solidFill>
                  <a:schemeClr val="tx1"/>
                </a:solidFill>
                <a:latin typeface="Times New Roman" pitchFamily="18" charset="0"/>
              </a:rPr>
              <a:pPr/>
              <a:t>6</a:t>
            </a:fld>
            <a:endParaRPr lang="en-US" b="0" dirty="0">
              <a:solidFill>
                <a:schemeClr val="tx1"/>
              </a:solidFill>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2673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40983E42-0599-4A8B-B357-868423B6C014}" type="slidenum">
              <a:rPr lang="en-US" b="0" smtClean="0">
                <a:solidFill>
                  <a:schemeClr val="tx1"/>
                </a:solidFill>
                <a:latin typeface="Times New Roman" pitchFamily="18" charset="0"/>
              </a:rPr>
              <a:pPr/>
              <a:t>7</a:t>
            </a:fld>
            <a:endParaRPr lang="en-US" b="0" dirty="0">
              <a:solidFill>
                <a:schemeClr val="tx1"/>
              </a:solidFill>
              <a:latin typeface="Times New Roman" pitchFamily="18"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5522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972567" y="8839651"/>
            <a:ext cx="3037840" cy="45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8" tIns="46562" rIns="93128" bIns="46562" anchor="b"/>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r"/>
            <a:fld id="{7155E7D0-C984-414E-BA4D-7C46C28DA4F6}" type="slidenum">
              <a:rPr lang="en-US" sz="1200" b="0">
                <a:solidFill>
                  <a:schemeClr val="tx1"/>
                </a:solidFill>
                <a:latin typeface="Times New Roman" pitchFamily="18" charset="0"/>
              </a:rPr>
              <a:pPr algn="r"/>
              <a:t>8</a:t>
            </a:fld>
            <a:endParaRPr lang="en-US" sz="1200" b="0" dirty="0">
              <a:solidFill>
                <a:schemeClr val="tx1"/>
              </a:solidFill>
              <a:latin typeface="Times New Roman" pitchFamily="18"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0694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9881FA7A-7C2F-4C98-AD76-02819B7C7A95}" type="slidenum">
              <a:rPr lang="en-US" b="0" smtClean="0">
                <a:solidFill>
                  <a:schemeClr val="tx1"/>
                </a:solidFill>
                <a:latin typeface="Times New Roman" pitchFamily="18" charset="0"/>
              </a:rPr>
              <a:pPr/>
              <a:t>9</a:t>
            </a:fld>
            <a:endParaRPr lang="en-US" b="0" dirty="0">
              <a:solidFill>
                <a:schemeClr val="tx1"/>
              </a:solidFill>
              <a:latin typeface="Times New Roman" pitchFamily="1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34757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4229DB"/>
                </a:solidFill>
                <a:latin typeface="Garamond" pitchFamily="18" charset="0"/>
              </a:defRPr>
            </a:lvl1pPr>
            <a:lvl2pPr marL="756640" indent="-291018">
              <a:defRPr b="1">
                <a:solidFill>
                  <a:srgbClr val="4229DB"/>
                </a:solidFill>
                <a:latin typeface="Garamond" pitchFamily="18" charset="0"/>
              </a:defRPr>
            </a:lvl2pPr>
            <a:lvl3pPr marL="1164065" indent="-232813">
              <a:defRPr b="1">
                <a:solidFill>
                  <a:srgbClr val="4229DB"/>
                </a:solidFill>
                <a:latin typeface="Garamond" pitchFamily="18" charset="0"/>
              </a:defRPr>
            </a:lvl3pPr>
            <a:lvl4pPr marL="1629691" indent="-232813">
              <a:defRPr b="1">
                <a:solidFill>
                  <a:srgbClr val="4229DB"/>
                </a:solidFill>
                <a:latin typeface="Garamond" pitchFamily="18" charset="0"/>
              </a:defRPr>
            </a:lvl4pPr>
            <a:lvl5pPr marL="2095315" indent="-232813">
              <a:defRPr b="1">
                <a:solidFill>
                  <a:srgbClr val="4229DB"/>
                </a:solidFill>
                <a:latin typeface="Garamond" pitchFamily="18" charset="0"/>
              </a:defRPr>
            </a:lvl5pPr>
            <a:lvl6pPr marL="2560944" indent="-232813" eaLnBrk="0" fontAlgn="base" hangingPunct="0">
              <a:spcBef>
                <a:spcPct val="0"/>
              </a:spcBef>
              <a:spcAft>
                <a:spcPct val="0"/>
              </a:spcAft>
              <a:defRPr b="1">
                <a:solidFill>
                  <a:srgbClr val="4229DB"/>
                </a:solidFill>
                <a:latin typeface="Garamond" pitchFamily="18" charset="0"/>
              </a:defRPr>
            </a:lvl6pPr>
            <a:lvl7pPr marL="3026569" indent="-232813" eaLnBrk="0" fontAlgn="base" hangingPunct="0">
              <a:spcBef>
                <a:spcPct val="0"/>
              </a:spcBef>
              <a:spcAft>
                <a:spcPct val="0"/>
              </a:spcAft>
              <a:defRPr b="1">
                <a:solidFill>
                  <a:srgbClr val="4229DB"/>
                </a:solidFill>
                <a:latin typeface="Garamond" pitchFamily="18" charset="0"/>
              </a:defRPr>
            </a:lvl7pPr>
            <a:lvl8pPr marL="3492193" indent="-232813" eaLnBrk="0" fontAlgn="base" hangingPunct="0">
              <a:spcBef>
                <a:spcPct val="0"/>
              </a:spcBef>
              <a:spcAft>
                <a:spcPct val="0"/>
              </a:spcAft>
              <a:defRPr b="1">
                <a:solidFill>
                  <a:srgbClr val="4229DB"/>
                </a:solidFill>
                <a:latin typeface="Garamond" pitchFamily="18" charset="0"/>
              </a:defRPr>
            </a:lvl8pPr>
            <a:lvl9pPr marL="3957820" indent="-232813" eaLnBrk="0" fontAlgn="base" hangingPunct="0">
              <a:spcBef>
                <a:spcPct val="0"/>
              </a:spcBef>
              <a:spcAft>
                <a:spcPct val="0"/>
              </a:spcAft>
              <a:defRPr b="1">
                <a:solidFill>
                  <a:srgbClr val="4229DB"/>
                </a:solidFill>
                <a:latin typeface="Garamond" pitchFamily="18" charset="0"/>
              </a:defRPr>
            </a:lvl9pPr>
          </a:lstStyle>
          <a:p>
            <a:fld id="{3AB98037-2D73-422E-A843-F345503C3B3F}" type="slidenum">
              <a:rPr lang="en-US" b="0" smtClean="0">
                <a:solidFill>
                  <a:schemeClr val="tx1"/>
                </a:solidFill>
                <a:latin typeface="Times New Roman" pitchFamily="18" charset="0"/>
              </a:rPr>
              <a:pPr/>
              <a:t>10</a:t>
            </a:fld>
            <a:endParaRPr lang="en-US" b="0" dirty="0">
              <a:solidFill>
                <a:schemeClr val="tx1"/>
              </a:solidFill>
              <a:latin typeface="Times New Roman" pitchFamily="18"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198435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1826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647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8119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84822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60896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8529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007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4495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CFE866EC-1DB1-4964-92BF-94366119A62B}" type="slidenum">
              <a:rPr lang="en-US"/>
              <a:pPr>
                <a:defRPr/>
              </a:pPr>
              <a:t>‹#›</a:t>
            </a:fld>
            <a:endParaRPr lang="en-US" dirty="0"/>
          </a:p>
        </p:txBody>
      </p:sp>
    </p:spTree>
    <p:extLst>
      <p:ext uri="{BB962C8B-B14F-4D97-AF65-F5344CB8AC3E}">
        <p14:creationId xmlns:p14="http://schemas.microsoft.com/office/powerpoint/2010/main" val="29269300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820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08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81197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49024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0717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143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31746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31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7/31/2020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086009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0.emf"/><Relationship Id="rId2" Type="http://schemas.microsoft.com/office/2007/relationships/media" Target="../media/media12.m4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w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12.emf"/><Relationship Id="rId2" Type="http://schemas.microsoft.com/office/2007/relationships/media" Target="../media/media16.m4a"/><Relationship Id="rId1" Type="http://schemas.openxmlformats.org/officeDocument/2006/relationships/vmlDrawing" Target="../drawings/vmlDrawing6.vml"/><Relationship Id="rId6" Type="http://schemas.openxmlformats.org/officeDocument/2006/relationships/package" Target="../embeddings/Microsoft_Word_Document.docx"/><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13.emf"/><Relationship Id="rId2" Type="http://schemas.microsoft.com/office/2007/relationships/media" Target="../media/media17.m4a"/><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audio" Target="../media/media20.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7.xml"/><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audio" Target="../media/media29.m4a"/></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1.jpeg"/><Relationship Id="rId5" Type="http://schemas.openxmlformats.org/officeDocument/2006/relationships/image" Target="../media/image20.wmf"/><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1.m4a"/><Relationship Id="rId7" Type="http://schemas.openxmlformats.org/officeDocument/2006/relationships/image" Target="../media/image24.emf"/><Relationship Id="rId2" Type="http://schemas.microsoft.com/office/2007/relationships/media" Target="../media/media31.m4a"/><Relationship Id="rId1" Type="http://schemas.openxmlformats.org/officeDocument/2006/relationships/vmlDrawing" Target="../drawings/vmlDrawing8.vml"/><Relationship Id="rId6" Type="http://schemas.openxmlformats.org/officeDocument/2006/relationships/oleObject" Target="../embeddings/oleObject7.bin"/><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4.m4a"/><Relationship Id="rId7" Type="http://schemas.openxmlformats.org/officeDocument/2006/relationships/image" Target="../media/image28.emf"/><Relationship Id="rId2" Type="http://schemas.microsoft.com/office/2007/relationships/media" Target="../media/media34.m4a"/><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notesSlide" Target="../notesSlides/notesSlide24.xml"/><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5.m4a"/><Relationship Id="rId7" Type="http://schemas.openxmlformats.org/officeDocument/2006/relationships/image" Target="../media/image29.emf"/><Relationship Id="rId2" Type="http://schemas.microsoft.com/office/2007/relationships/media" Target="../media/media35.m4a"/><Relationship Id="rId1" Type="http://schemas.openxmlformats.org/officeDocument/2006/relationships/vmlDrawing" Target="../drawings/vmlDrawing10.vml"/><Relationship Id="rId6" Type="http://schemas.openxmlformats.org/officeDocument/2006/relationships/oleObject" Target="../embeddings/oleObject9.bin"/><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0.wmf"/><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4.emf"/><Relationship Id="rId3" Type="http://schemas.openxmlformats.org/officeDocument/2006/relationships/audio" Target="../media/media38.m4a"/><Relationship Id="rId7" Type="http://schemas.openxmlformats.org/officeDocument/2006/relationships/notesSlide" Target="../notesSlides/notesSlide28.xml"/><Relationship Id="rId12" Type="http://schemas.openxmlformats.org/officeDocument/2006/relationships/oleObject" Target="../embeddings/oleObject12.bin"/><Relationship Id="rId2" Type="http://schemas.microsoft.com/office/2007/relationships/media" Target="../media/media38.m4a"/><Relationship Id="rId16" Type="http://schemas.openxmlformats.org/officeDocument/2006/relationships/image" Target="../media/image3.png"/><Relationship Id="rId1" Type="http://schemas.openxmlformats.org/officeDocument/2006/relationships/vmlDrawing" Target="../drawings/vmlDrawing11.vml"/><Relationship Id="rId6" Type="http://schemas.openxmlformats.org/officeDocument/2006/relationships/slideLayout" Target="../slideLayouts/slideLayout7.xml"/><Relationship Id="rId11" Type="http://schemas.openxmlformats.org/officeDocument/2006/relationships/image" Target="../media/image33.emf"/><Relationship Id="rId5" Type="http://schemas.openxmlformats.org/officeDocument/2006/relationships/audio" Target="../media/media39.m4a"/><Relationship Id="rId15" Type="http://schemas.openxmlformats.org/officeDocument/2006/relationships/image" Target="../media/image35.emf"/><Relationship Id="rId10" Type="http://schemas.openxmlformats.org/officeDocument/2006/relationships/oleObject" Target="../embeddings/oleObject11.bin"/><Relationship Id="rId4" Type="http://schemas.microsoft.com/office/2007/relationships/media" Target="../media/media39.m4a"/><Relationship Id="rId9" Type="http://schemas.openxmlformats.org/officeDocument/2006/relationships/image" Target="../media/image32.emf"/><Relationship Id="rId14" Type="http://schemas.openxmlformats.org/officeDocument/2006/relationships/oleObject" Target="../embeddings/oleObject13.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microsoft.com/office/2007/relationships/media" Target="../media/media42.m4a"/><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audio" Target="../media/media42.m4a"/></Relationships>
</file>

<file path=ppt/slides/_rels/slide37.xml.rels><?xml version="1.0" encoding="UTF-8" standalone="yes"?>
<Relationships xmlns="http://schemas.openxmlformats.org/package/2006/relationships"><Relationship Id="rId3" Type="http://schemas.microsoft.com/office/2007/relationships/media" Target="../media/media44.m4a"/><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44.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7.m4a"/></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9.wmf"/><Relationship Id="rId5" Type="http://schemas.openxmlformats.org/officeDocument/2006/relationships/image" Target="../media/image38.jpe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6.m4a"/><Relationship Id="rId7" Type="http://schemas.openxmlformats.org/officeDocument/2006/relationships/image" Target="../media/image40.png"/><Relationship Id="rId2" Type="http://schemas.microsoft.com/office/2007/relationships/media" Target="../media/media56.m4a"/><Relationship Id="rId1" Type="http://schemas.openxmlformats.org/officeDocument/2006/relationships/vmlDrawing" Target="../drawings/vmlDrawing12.vml"/><Relationship Id="rId6" Type="http://schemas.openxmlformats.org/officeDocument/2006/relationships/oleObject" Target="../embeddings/oleObject14.bin"/><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8.m4a"/><Relationship Id="rId7" Type="http://schemas.openxmlformats.org/officeDocument/2006/relationships/image" Target="../media/image41.wmf"/><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audio" Target="../media/media58.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6.m4a"/><Relationship Id="rId7" Type="http://schemas.openxmlformats.org/officeDocument/2006/relationships/notesSlide" Target="../notesSlides/notesSlide5.xml"/><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7.m4a"/><Relationship Id="rId10" Type="http://schemas.openxmlformats.org/officeDocument/2006/relationships/image" Target="../media/image3.png"/><Relationship Id="rId4" Type="http://schemas.microsoft.com/office/2007/relationships/media" Target="../media/media7.m4a"/><Relationship Id="rId9" Type="http://schemas.openxmlformats.org/officeDocument/2006/relationships/image" Target="../media/image6.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8.m4a"/><Relationship Id="rId7" Type="http://schemas.openxmlformats.org/officeDocument/2006/relationships/notesSlide" Target="../notesSlides/notesSlide6.xml"/><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audio" Target="../media/media9.m4a"/><Relationship Id="rId10" Type="http://schemas.openxmlformats.org/officeDocument/2006/relationships/image" Target="../media/image3.png"/><Relationship Id="rId4" Type="http://schemas.microsoft.com/office/2007/relationships/media" Target="../media/media9.m4a"/><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8.emf"/><Relationship Id="rId2" Type="http://schemas.microsoft.com/office/2007/relationships/media" Target="../media/media10.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9.emf"/><Relationship Id="rId2" Type="http://schemas.microsoft.com/office/2007/relationships/media" Target="../media/media11.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956F-25D6-465F-B845-96C22754AD69}"/>
              </a:ext>
            </a:extLst>
          </p:cNvPr>
          <p:cNvSpPr>
            <a:spLocks noGrp="1"/>
          </p:cNvSpPr>
          <p:nvPr>
            <p:ph type="title"/>
          </p:nvPr>
        </p:nvSpPr>
        <p:spPr>
          <a:xfrm>
            <a:off x="3910170" y="2345002"/>
            <a:ext cx="6132990" cy="1825096"/>
          </a:xfrm>
        </p:spPr>
        <p:txBody>
          <a:bodyPr vert="horz" lIns="91440" tIns="45720" rIns="91440" bIns="45720" rtlCol="0" anchor="b">
            <a:normAutofit/>
          </a:bodyPr>
          <a:lstStyle/>
          <a:p>
            <a:pPr algn="l"/>
            <a:r>
              <a:rPr lang="en-US" sz="4700" dirty="0"/>
              <a:t>Meal Benefits Income Eligibility</a:t>
            </a:r>
          </a:p>
        </p:txBody>
      </p:sp>
      <p:sp>
        <p:nvSpPr>
          <p:cNvPr id="3" name="Text Placeholder 2">
            <a:extLst>
              <a:ext uri="{FF2B5EF4-FFF2-40B4-BE49-F238E27FC236}">
                <a16:creationId xmlns:a16="http://schemas.microsoft.com/office/drawing/2014/main" id="{432D56DC-4D67-45A7-A1CE-4049EBA81B52}"/>
              </a:ext>
            </a:extLst>
          </p:cNvPr>
          <p:cNvSpPr>
            <a:spLocks noGrp="1"/>
          </p:cNvSpPr>
          <p:nvPr>
            <p:ph type="body" idx="1"/>
          </p:nvPr>
        </p:nvSpPr>
        <p:spPr>
          <a:xfrm>
            <a:off x="3910170" y="4055798"/>
            <a:ext cx="6132990" cy="685800"/>
          </a:xfrm>
        </p:spPr>
        <p:txBody>
          <a:bodyPr vert="horz" lIns="91440" tIns="45720" rIns="91440" bIns="45720" rtlCol="0">
            <a:normAutofit/>
          </a:bodyPr>
          <a:lstStyle/>
          <a:p>
            <a:pPr algn="l"/>
            <a:r>
              <a:rPr lang="en-US" sz="2000" dirty="0">
                <a:solidFill>
                  <a:schemeClr val="tx1"/>
                </a:solidFill>
              </a:rPr>
              <a:t>The Basis for Program Reimbursement</a:t>
            </a:r>
          </a:p>
        </p:txBody>
      </p:sp>
      <p:pic>
        <p:nvPicPr>
          <p:cNvPr id="7" name="Graphic 6" descr="Money">
            <a:extLst>
              <a:ext uri="{FF2B5EF4-FFF2-40B4-BE49-F238E27FC236}">
                <a16:creationId xmlns:a16="http://schemas.microsoft.com/office/drawing/2014/main" id="{050DB587-A663-4399-9C30-A9E691E67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1842" y="1927098"/>
            <a:ext cx="2660904" cy="2660904"/>
          </a:xfrm>
          <a:prstGeom prst="rect">
            <a:avLst/>
          </a:prstGeom>
        </p:spPr>
      </p:pic>
      <p:pic>
        <p:nvPicPr>
          <p:cNvPr id="4" name="Recorded Sound">
            <a:hlinkClick r:id="" action="ppaction://media"/>
            <a:extLst>
              <a:ext uri="{FF2B5EF4-FFF2-40B4-BE49-F238E27FC236}">
                <a16:creationId xmlns:a16="http://schemas.microsoft.com/office/drawing/2014/main" id="{94EA25EC-1CE3-4E09-B831-E8B8CF46E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3372" y="6451600"/>
            <a:ext cx="406400" cy="406400"/>
          </a:xfrm>
          <a:prstGeom prst="rect">
            <a:avLst/>
          </a:prstGeom>
        </p:spPr>
      </p:pic>
    </p:spTree>
    <p:extLst>
      <p:ext uri="{BB962C8B-B14F-4D97-AF65-F5344CB8AC3E}">
        <p14:creationId xmlns:p14="http://schemas.microsoft.com/office/powerpoint/2010/main" val="345102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5" name="Object 5"/>
          <p:cNvGraphicFramePr>
            <a:graphicFrameLocks noChangeAspect="1"/>
          </p:cNvGraphicFramePr>
          <p:nvPr>
            <p:extLst>
              <p:ext uri="{D42A27DB-BD31-4B8C-83A1-F6EECF244321}">
                <p14:modId xmlns:p14="http://schemas.microsoft.com/office/powerpoint/2010/main" val="3284072385"/>
              </p:ext>
            </p:extLst>
          </p:nvPr>
        </p:nvGraphicFramePr>
        <p:xfrm>
          <a:off x="715896" y="2445412"/>
          <a:ext cx="8596668" cy="3669637"/>
        </p:xfrm>
        <a:graphic>
          <a:graphicData uri="http://schemas.openxmlformats.org/presentationml/2006/ole">
            <mc:AlternateContent xmlns:mc="http://schemas.openxmlformats.org/markup-compatibility/2006">
              <mc:Choice xmlns:v="urn:schemas-microsoft-com:vml" Requires="v">
                <p:oleObj spid="_x0000_s6345" name="Document" r:id="rId6" imgW="7438802" imgH="3014392" progId="Word.Document.8">
                  <p:embed/>
                </p:oleObj>
              </mc:Choice>
              <mc:Fallback>
                <p:oleObj name="Document" r:id="rId6" imgW="7438802" imgH="3014392" progId="Word.Document.8">
                  <p:embed/>
                  <p:pic>
                    <p:nvPicPr>
                      <p:cNvPr id="87045" name="Object 5"/>
                      <p:cNvPicPr>
                        <a:picLocks noChangeAspect="1" noChangeArrowheads="1"/>
                      </p:cNvPicPr>
                      <p:nvPr/>
                    </p:nvPicPr>
                    <p:blipFill>
                      <a:blip r:embed="rId7"/>
                      <a:srcRect/>
                      <a:stretch>
                        <a:fillRect/>
                      </a:stretch>
                    </p:blipFill>
                    <p:spPr bwMode="auto">
                      <a:xfrm>
                        <a:off x="715896" y="2445412"/>
                        <a:ext cx="8596668" cy="3669637"/>
                      </a:xfrm>
                      <a:prstGeom prst="rect">
                        <a:avLst/>
                      </a:prstGeom>
                      <a:noFill/>
                      <a:ln>
                        <a:noFill/>
                      </a:ln>
                      <a:effectLst/>
                    </p:spPr>
                  </p:pic>
                </p:oleObj>
              </mc:Fallback>
            </mc:AlternateContent>
          </a:graphicData>
        </a:graphic>
      </p:graphicFrame>
      <p:sp>
        <p:nvSpPr>
          <p:cNvPr id="87046" name="Rectangle 6"/>
          <p:cNvSpPr>
            <a:spLocks noChangeArrowheads="1"/>
          </p:cNvSpPr>
          <p:nvPr/>
        </p:nvSpPr>
        <p:spPr bwMode="auto">
          <a:xfrm>
            <a:off x="1041400" y="4792347"/>
            <a:ext cx="699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Times New Roman" pitchFamily="18" charset="0"/>
              </a:rPr>
              <a:t>Signature of Adult Household Member ________________ Date _______</a:t>
            </a:r>
          </a:p>
        </p:txBody>
      </p:sp>
      <p:sp>
        <p:nvSpPr>
          <p:cNvPr id="4" name="Title 3"/>
          <p:cNvSpPr>
            <a:spLocks noGrp="1"/>
          </p:cNvSpPr>
          <p:nvPr>
            <p:ph type="title"/>
          </p:nvPr>
        </p:nvSpPr>
        <p:spPr/>
        <p:txBody>
          <a:bodyPr>
            <a:normAutofit/>
          </a:bodyPr>
          <a:lstStyle/>
          <a:p>
            <a:r>
              <a:rPr lang="en-US" cap="none" dirty="0"/>
              <a:t>Option 1A:  SNAP/TANF Beneficiaries</a:t>
            </a:r>
          </a:p>
        </p:txBody>
      </p:sp>
      <p:sp>
        <p:nvSpPr>
          <p:cNvPr id="5" name="Content Placeholder 4"/>
          <p:cNvSpPr>
            <a:spLocks noGrp="1"/>
          </p:cNvSpPr>
          <p:nvPr>
            <p:ph idx="1"/>
          </p:nvPr>
        </p:nvSpPr>
        <p:spPr>
          <a:xfrm>
            <a:off x="715896" y="1493521"/>
            <a:ext cx="9118601" cy="4449764"/>
          </a:xfrm>
        </p:spPr>
        <p:txBody>
          <a:bodyPr>
            <a:normAutofit/>
          </a:bodyPr>
          <a:lstStyle/>
          <a:p>
            <a:r>
              <a:rPr lang="en-US" sz="2000" dirty="0"/>
              <a:t>For Child Care participants </a:t>
            </a:r>
          </a:p>
        </p:txBody>
      </p:sp>
      <p:pic>
        <p:nvPicPr>
          <p:cNvPr id="2" name="Recorded Sound">
            <a:hlinkClick r:id="" action="ppaction://media"/>
            <a:extLst>
              <a:ext uri="{FF2B5EF4-FFF2-40B4-BE49-F238E27FC236}">
                <a16:creationId xmlns:a16="http://schemas.microsoft.com/office/drawing/2014/main" id="{87668424-3343-4F62-9638-6F159D9222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44476" y="6451600"/>
            <a:ext cx="406400" cy="406400"/>
          </a:xfrm>
          <a:prstGeom prst="rect">
            <a:avLst/>
          </a:prstGeom>
        </p:spPr>
      </p:pic>
    </p:spTree>
    <p:extLst>
      <p:ext uri="{BB962C8B-B14F-4D97-AF65-F5344CB8AC3E}">
        <p14:creationId xmlns:p14="http://schemas.microsoft.com/office/powerpoint/2010/main" val="13420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2481" y="1382486"/>
            <a:ext cx="3547581" cy="4093028"/>
          </a:xfrm>
        </p:spPr>
        <p:txBody>
          <a:bodyPr anchor="ctr">
            <a:normAutofit/>
          </a:bodyPr>
          <a:lstStyle/>
          <a:p>
            <a:r>
              <a:rPr lang="en-US" sz="4400" dirty="0"/>
              <a:t>Option 1B:  Foster Child</a:t>
            </a:r>
          </a:p>
        </p:txBody>
      </p:sp>
      <p:grpSp>
        <p:nvGrpSpPr>
          <p:cNvPr id="29" name="Group 28">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0" name="Straight Connector 29">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 name="Rectangle 39">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Content Placeholder 3">
            <a:extLst>
              <a:ext uri="{FF2B5EF4-FFF2-40B4-BE49-F238E27FC236}">
                <a16:creationId xmlns:a16="http://schemas.microsoft.com/office/drawing/2014/main" id="{ACE8EB57-9E75-492F-8450-C8F158A89FBD}"/>
              </a:ext>
            </a:extLst>
          </p:cNvPr>
          <p:cNvGraphicFramePr>
            <a:graphicFrameLocks noGrp="1"/>
          </p:cNvGraphicFramePr>
          <p:nvPr>
            <p:ph idx="1"/>
            <p:extLst>
              <p:ext uri="{D42A27DB-BD31-4B8C-83A1-F6EECF244321}">
                <p14:modId xmlns:p14="http://schemas.microsoft.com/office/powerpoint/2010/main" val="3708434028"/>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1E294856-2EFE-4342-9D39-5462633BF4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62512" y="6350964"/>
            <a:ext cx="406400" cy="406400"/>
          </a:xfrm>
          <a:prstGeom prst="rect">
            <a:avLst/>
          </a:prstGeom>
        </p:spPr>
      </p:pic>
    </p:spTree>
    <p:extLst>
      <p:ext uri="{BB962C8B-B14F-4D97-AF65-F5344CB8AC3E}">
        <p14:creationId xmlns:p14="http://schemas.microsoft.com/office/powerpoint/2010/main" val="37031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286000" y="533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89092" name="Text Box 4"/>
          <p:cNvSpPr txBox="1">
            <a:spLocks noChangeArrowheads="1"/>
          </p:cNvSpPr>
          <p:nvPr/>
        </p:nvSpPr>
        <p:spPr bwMode="auto">
          <a:xfrm>
            <a:off x="2514600" y="23622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89093" name="Text Box 5"/>
          <p:cNvSpPr txBox="1">
            <a:spLocks noChangeArrowheads="1"/>
          </p:cNvSpPr>
          <p:nvPr/>
        </p:nvSpPr>
        <p:spPr bwMode="auto">
          <a:xfrm>
            <a:off x="2286000" y="2743201"/>
            <a:ext cx="7467600" cy="314325"/>
          </a:xfrm>
          <a:prstGeom prst="rect">
            <a:avLst/>
          </a:prstGeom>
          <a:solidFill>
            <a:srgbClr val="FFFF00"/>
          </a:solidFill>
          <a:ln w="9525">
            <a:solidFill>
              <a:srgbClr val="000080"/>
            </a:solidFill>
            <a:miter lim="800000"/>
            <a:headEnd/>
            <a:tailEnd/>
          </a:ln>
        </p:spPr>
        <p:txBody>
          <a:bodyPr anchorCtr="1">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spcBef>
                <a:spcPct val="50000"/>
              </a:spcBef>
            </a:pPr>
            <a:r>
              <a:rPr lang="en-US" sz="1400" dirty="0">
                <a:solidFill>
                  <a:schemeClr val="accent2"/>
                </a:solidFill>
                <a:latin typeface="Arial" pitchFamily="34" charset="0"/>
              </a:rPr>
              <a:t>OPTION 2: SNAP (FOOD STAMPS), SSI  OR  MEDICAID BENEFICIARIES</a:t>
            </a:r>
          </a:p>
        </p:txBody>
      </p:sp>
      <p:sp>
        <p:nvSpPr>
          <p:cNvPr id="89094" name="Text Box 6"/>
          <p:cNvSpPr txBox="1">
            <a:spLocks noChangeArrowheads="1"/>
          </p:cNvSpPr>
          <p:nvPr/>
        </p:nvSpPr>
        <p:spPr bwMode="auto">
          <a:xfrm>
            <a:off x="2286000" y="3124201"/>
            <a:ext cx="7467600" cy="11695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spcBef>
                <a:spcPct val="50000"/>
              </a:spcBef>
            </a:pPr>
            <a:r>
              <a:rPr lang="en-US" sz="1400" dirty="0">
                <a:solidFill>
                  <a:schemeClr val="tx1"/>
                </a:solidFill>
                <a:latin typeface="Times New Roman" pitchFamily="18" charset="0"/>
              </a:rPr>
              <a:t>If you are now receiving SNAP (Food Stamps), SSI or Medicaid, complete one of the following numbers:</a:t>
            </a:r>
          </a:p>
          <a:p>
            <a:pPr>
              <a:spcBef>
                <a:spcPct val="50000"/>
              </a:spcBef>
            </a:pPr>
            <a:endParaRPr lang="en-US" sz="1400" dirty="0">
              <a:solidFill>
                <a:schemeClr val="tx1"/>
              </a:solidFill>
              <a:latin typeface="Times New Roman" pitchFamily="18" charset="0"/>
            </a:endParaRPr>
          </a:p>
          <a:p>
            <a:pPr>
              <a:spcBef>
                <a:spcPct val="50000"/>
              </a:spcBef>
            </a:pPr>
            <a:r>
              <a:rPr lang="en-US" sz="1400" dirty="0">
                <a:solidFill>
                  <a:schemeClr val="tx1"/>
                </a:solidFill>
                <a:latin typeface="Times New Roman" pitchFamily="18" charset="0"/>
              </a:rPr>
              <a:t>SNAP  CASE # _____________ SSI# ________________ MEDICAID # ___________</a:t>
            </a:r>
          </a:p>
        </p:txBody>
      </p:sp>
      <p:sp>
        <p:nvSpPr>
          <p:cNvPr id="89095" name="Text Box 7"/>
          <p:cNvSpPr txBox="1">
            <a:spLocks noChangeArrowheads="1"/>
          </p:cNvSpPr>
          <p:nvPr/>
        </p:nvSpPr>
        <p:spPr bwMode="auto">
          <a:xfrm>
            <a:off x="2278743" y="4530613"/>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spcBef>
                <a:spcPct val="50000"/>
              </a:spcBef>
            </a:pPr>
            <a:r>
              <a:rPr lang="en-US" b="0" dirty="0">
                <a:solidFill>
                  <a:schemeClr val="tx1"/>
                </a:solidFill>
                <a:latin typeface="Times New Roman" pitchFamily="18" charset="0"/>
              </a:rPr>
              <a:t>Signature of Adult Household Member ________________ Date _________</a:t>
            </a:r>
          </a:p>
        </p:txBody>
      </p:sp>
      <p:sp>
        <p:nvSpPr>
          <p:cNvPr id="181337" name="Rectangle 89"/>
          <p:cNvSpPr>
            <a:spLocks noChangeArrowheads="1"/>
          </p:cNvSpPr>
          <p:nvPr/>
        </p:nvSpPr>
        <p:spPr bwMode="auto">
          <a:xfrm>
            <a:off x="677334" y="5504611"/>
            <a:ext cx="8906605" cy="338554"/>
          </a:xfrm>
          <a:prstGeom prst="rect">
            <a:avLst/>
          </a:prstGeom>
          <a:noFill/>
          <a:ln w="9525">
            <a:noFill/>
            <a:miter lim="800000"/>
            <a:headEnd/>
            <a:tailEnd/>
          </a:ln>
          <a:effectLst/>
        </p:spPr>
        <p:txBody>
          <a:bodyPr wrap="none">
            <a:spAutoFit/>
          </a:bodyPr>
          <a:lstStyle/>
          <a:p>
            <a:pPr algn="ctr">
              <a:defRPr/>
            </a:pPr>
            <a:r>
              <a:rPr lang="en-US" sz="1600" i="1" dirty="0">
                <a:latin typeface="Shruti" pitchFamily="34" charset="0"/>
                <a:cs typeface="Shruti" pitchFamily="34" charset="0"/>
              </a:rPr>
              <a:t>NOTE: IF PARTICIPANT IS</a:t>
            </a:r>
            <a:r>
              <a:rPr lang="en-US" sz="1600" dirty="0">
                <a:latin typeface="Shruti" pitchFamily="34" charset="0"/>
                <a:cs typeface="Shruti" pitchFamily="34" charset="0"/>
              </a:rPr>
              <a:t> </a:t>
            </a:r>
            <a:r>
              <a:rPr lang="en-US" sz="1600" i="1" dirty="0">
                <a:latin typeface="Shruti" pitchFamily="34" charset="0"/>
                <a:cs typeface="Shruti" pitchFamily="34" charset="0"/>
              </a:rPr>
              <a:t>UNABLE TO SIGN, ADULT HOUSEHOLD </a:t>
            </a:r>
            <a:r>
              <a:rPr lang="en-US" sz="1600" i="1" u="sng" dirty="0">
                <a:latin typeface="Shruti" pitchFamily="34" charset="0"/>
                <a:cs typeface="Shruti" pitchFamily="34" charset="0"/>
              </a:rPr>
              <a:t>MEMBER</a:t>
            </a:r>
            <a:r>
              <a:rPr lang="en-US" sz="1600" i="1" dirty="0">
                <a:latin typeface="Shruti" pitchFamily="34" charset="0"/>
                <a:cs typeface="Shruti" pitchFamily="34" charset="0"/>
              </a:rPr>
              <a:t> IS AUTHORIZED</a:t>
            </a:r>
          </a:p>
        </p:txBody>
      </p:sp>
      <p:sp>
        <p:nvSpPr>
          <p:cNvPr id="2" name="Title 1"/>
          <p:cNvSpPr>
            <a:spLocks noGrp="1"/>
          </p:cNvSpPr>
          <p:nvPr>
            <p:ph type="title"/>
          </p:nvPr>
        </p:nvSpPr>
        <p:spPr/>
        <p:txBody>
          <a:bodyPr>
            <a:normAutofit/>
          </a:bodyPr>
          <a:lstStyle/>
          <a:p>
            <a:r>
              <a:rPr lang="en-US" dirty="0"/>
              <a:t>Option 2:  SNAP, SSI or Medicaid</a:t>
            </a:r>
          </a:p>
        </p:txBody>
      </p:sp>
      <p:sp>
        <p:nvSpPr>
          <p:cNvPr id="3" name="Content Placeholder 2"/>
          <p:cNvSpPr>
            <a:spLocks noGrp="1"/>
          </p:cNvSpPr>
          <p:nvPr>
            <p:ph idx="1"/>
          </p:nvPr>
        </p:nvSpPr>
        <p:spPr/>
        <p:txBody>
          <a:bodyPr>
            <a:normAutofit/>
          </a:bodyPr>
          <a:lstStyle/>
          <a:p>
            <a:r>
              <a:rPr lang="en-US" sz="2400" b="1" dirty="0"/>
              <a:t>For Adult Care participants only</a:t>
            </a:r>
          </a:p>
        </p:txBody>
      </p:sp>
      <p:pic>
        <p:nvPicPr>
          <p:cNvPr id="4" name="Recorded Sound">
            <a:hlinkClick r:id="" action="ppaction://media"/>
            <a:extLst>
              <a:ext uri="{FF2B5EF4-FFF2-40B4-BE49-F238E27FC236}">
                <a16:creationId xmlns:a16="http://schemas.microsoft.com/office/drawing/2014/main" id="{82DBB06C-2C5A-4AC2-9C6F-18F17370D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5499" y="6350964"/>
            <a:ext cx="406400" cy="406400"/>
          </a:xfrm>
          <a:prstGeom prst="rect">
            <a:avLst/>
          </a:prstGeom>
        </p:spPr>
      </p:pic>
    </p:spTree>
    <p:extLst>
      <p:ext uri="{BB962C8B-B14F-4D97-AF65-F5344CB8AC3E}">
        <p14:creationId xmlns:p14="http://schemas.microsoft.com/office/powerpoint/2010/main" val="25833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819400" y="5334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90115" name="Text Box 3"/>
          <p:cNvSpPr txBox="1">
            <a:spLocks noChangeArrowheads="1"/>
          </p:cNvSpPr>
          <p:nvPr/>
        </p:nvSpPr>
        <p:spPr bwMode="auto">
          <a:xfrm>
            <a:off x="2743200" y="381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90116" name="Text Box 4"/>
          <p:cNvSpPr txBox="1">
            <a:spLocks noChangeArrowheads="1"/>
          </p:cNvSpPr>
          <p:nvPr/>
        </p:nvSpPr>
        <p:spPr bwMode="auto">
          <a:xfrm>
            <a:off x="777238" y="4267201"/>
            <a:ext cx="9357362" cy="466725"/>
          </a:xfrm>
          <a:prstGeom prst="rect">
            <a:avLst/>
          </a:prstGeom>
          <a:solidFill>
            <a:srgbClr val="FFFF00"/>
          </a:solidFill>
          <a:ln w="9525">
            <a:solidFill>
              <a:srgbClr val="000080"/>
            </a:solidFill>
            <a:miter lim="800000"/>
            <a:headEnd/>
            <a:tailEnd/>
          </a:ln>
        </p:spPr>
        <p:txBody>
          <a:bodyPr wrap="square">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r>
              <a:rPr lang="en-US" sz="2400" dirty="0">
                <a:solidFill>
                  <a:schemeClr val="accent2"/>
                </a:solidFill>
                <a:latin typeface="Arial" pitchFamily="34" charset="0"/>
              </a:rPr>
              <a:t>ADULT HOUSEHOLD CERTIFICATION</a:t>
            </a:r>
          </a:p>
        </p:txBody>
      </p:sp>
      <p:sp>
        <p:nvSpPr>
          <p:cNvPr id="90117" name="Text Box 5"/>
          <p:cNvSpPr txBox="1">
            <a:spLocks noChangeArrowheads="1"/>
          </p:cNvSpPr>
          <p:nvPr/>
        </p:nvSpPr>
        <p:spPr bwMode="auto">
          <a:xfrm>
            <a:off x="777238" y="1600201"/>
            <a:ext cx="9357362" cy="466725"/>
          </a:xfrm>
          <a:prstGeom prst="rect">
            <a:avLst/>
          </a:prstGeom>
          <a:solidFill>
            <a:srgbClr val="FFFF00"/>
          </a:solidFill>
          <a:ln w="9525">
            <a:solidFill>
              <a:srgbClr val="000080"/>
            </a:solidFill>
            <a:miter lim="800000"/>
            <a:headEnd/>
            <a:tailEnd/>
          </a:ln>
        </p:spPr>
        <p:txBody>
          <a:bodyPr wrap="square">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r>
              <a:rPr lang="en-US" sz="2400" u="sng" dirty="0">
                <a:solidFill>
                  <a:schemeClr val="accent2"/>
                </a:solidFill>
                <a:latin typeface="Arial" pitchFamily="34" charset="0"/>
              </a:rPr>
              <a:t>Total Household Monthly Income</a:t>
            </a:r>
          </a:p>
        </p:txBody>
      </p:sp>
      <p:sp>
        <p:nvSpPr>
          <p:cNvPr id="90118" name="Text Box 6"/>
          <p:cNvSpPr txBox="1">
            <a:spLocks noChangeArrowheads="1"/>
          </p:cNvSpPr>
          <p:nvPr/>
        </p:nvSpPr>
        <p:spPr bwMode="auto">
          <a:xfrm>
            <a:off x="3048000" y="4495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90119" name="Text Box 7"/>
          <p:cNvSpPr txBox="1">
            <a:spLocks noChangeArrowheads="1"/>
          </p:cNvSpPr>
          <p:nvPr/>
        </p:nvSpPr>
        <p:spPr bwMode="auto">
          <a:xfrm>
            <a:off x="2971800" y="4897756"/>
            <a:ext cx="3886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288925">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spcBef>
                <a:spcPct val="50000"/>
              </a:spcBef>
              <a:buFont typeface="Wingdings" pitchFamily="2" charset="2"/>
              <a:buChar char="ü"/>
            </a:pPr>
            <a:r>
              <a:rPr lang="en-US" sz="2000" dirty="0">
                <a:solidFill>
                  <a:schemeClr val="tx1"/>
                </a:solidFill>
                <a:latin typeface="Times New Roman" pitchFamily="18" charset="0"/>
              </a:rPr>
              <a:t>SIGNATURE &amp; DATE</a:t>
            </a:r>
          </a:p>
          <a:p>
            <a:pPr>
              <a:spcBef>
                <a:spcPct val="50000"/>
              </a:spcBef>
              <a:buFont typeface="Wingdings" pitchFamily="2" charset="2"/>
              <a:buChar char="ü"/>
            </a:pPr>
            <a:r>
              <a:rPr lang="en-US" sz="2000" dirty="0">
                <a:solidFill>
                  <a:schemeClr val="tx1"/>
                </a:solidFill>
                <a:latin typeface="Times New Roman" pitchFamily="18" charset="0"/>
              </a:rPr>
              <a:t>SOCIAL SECURITY #</a:t>
            </a:r>
          </a:p>
          <a:p>
            <a:pPr>
              <a:spcBef>
                <a:spcPct val="50000"/>
              </a:spcBef>
              <a:buFont typeface="Wingdings" pitchFamily="2" charset="2"/>
              <a:buChar char="ü"/>
            </a:pPr>
            <a:r>
              <a:rPr lang="en-US" sz="2000" dirty="0">
                <a:solidFill>
                  <a:schemeClr val="tx1"/>
                </a:solidFill>
                <a:latin typeface="Times New Roman" pitchFamily="18" charset="0"/>
              </a:rPr>
              <a:t>HOME TELEPHONE #</a:t>
            </a:r>
          </a:p>
          <a:p>
            <a:pPr>
              <a:spcBef>
                <a:spcPct val="50000"/>
              </a:spcBef>
              <a:buFont typeface="Wingdings" pitchFamily="2" charset="2"/>
              <a:buChar char="ü"/>
            </a:pPr>
            <a:r>
              <a:rPr lang="en-US" sz="2000" dirty="0">
                <a:solidFill>
                  <a:schemeClr val="tx1"/>
                </a:solidFill>
                <a:latin typeface="Times New Roman" pitchFamily="18" charset="0"/>
              </a:rPr>
              <a:t>HOME ADDRESS</a:t>
            </a:r>
          </a:p>
        </p:txBody>
      </p:sp>
      <p:graphicFrame>
        <p:nvGraphicFramePr>
          <p:cNvPr id="182280" name="Group 8"/>
          <p:cNvGraphicFramePr>
            <a:graphicFrameLocks noGrp="1"/>
          </p:cNvGraphicFramePr>
          <p:nvPr>
            <p:extLst>
              <p:ext uri="{D42A27DB-BD31-4B8C-83A1-F6EECF244321}">
                <p14:modId xmlns:p14="http://schemas.microsoft.com/office/powerpoint/2010/main" val="351052885"/>
              </p:ext>
            </p:extLst>
          </p:nvPr>
        </p:nvGraphicFramePr>
        <p:xfrm>
          <a:off x="777240" y="2133601"/>
          <a:ext cx="9357362" cy="2182813"/>
        </p:xfrm>
        <a:graphic>
          <a:graphicData uri="http://schemas.openxmlformats.org/drawingml/2006/table">
            <a:tbl>
              <a:tblPr/>
              <a:tblGrid>
                <a:gridCol w="1421628">
                  <a:extLst>
                    <a:ext uri="{9D8B030D-6E8A-4147-A177-3AD203B41FA5}">
                      <a16:colId xmlns:a16="http://schemas.microsoft.com/office/drawing/2014/main" val="20000"/>
                    </a:ext>
                  </a:extLst>
                </a:gridCol>
                <a:gridCol w="3676368">
                  <a:extLst>
                    <a:ext uri="{9D8B030D-6E8A-4147-A177-3AD203B41FA5}">
                      <a16:colId xmlns:a16="http://schemas.microsoft.com/office/drawing/2014/main" val="20001"/>
                    </a:ext>
                  </a:extLst>
                </a:gridCol>
                <a:gridCol w="1419789">
                  <a:extLst>
                    <a:ext uri="{9D8B030D-6E8A-4147-A177-3AD203B41FA5}">
                      <a16:colId xmlns:a16="http://schemas.microsoft.com/office/drawing/2014/main" val="20002"/>
                    </a:ext>
                  </a:extLst>
                </a:gridCol>
                <a:gridCol w="1421628">
                  <a:extLst>
                    <a:ext uri="{9D8B030D-6E8A-4147-A177-3AD203B41FA5}">
                      <a16:colId xmlns:a16="http://schemas.microsoft.com/office/drawing/2014/main" val="20003"/>
                    </a:ext>
                  </a:extLst>
                </a:gridCol>
                <a:gridCol w="1417949">
                  <a:extLst>
                    <a:ext uri="{9D8B030D-6E8A-4147-A177-3AD203B41FA5}">
                      <a16:colId xmlns:a16="http://schemas.microsoft.com/office/drawing/2014/main" val="20004"/>
                    </a:ext>
                  </a:extLst>
                </a:gridCol>
              </a:tblGrid>
              <a:tr h="21828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SALARY</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sng" strike="noStrike" cap="none" normalizeH="0" baseline="0" dirty="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______________________________________</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SS/PEN./RETIRE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sng" strike="noStrike" cap="none" normalizeH="0" baseline="0" dirty="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_________________________________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sng" strike="noStrike" cap="none" normalizeH="0" baseline="0" dirty="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UNEMPLY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WORK COMP</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____________________________________________</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sng"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sng" strike="noStrike" cap="none" normalizeH="0" baseline="0" dirty="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WELFARE/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CHILD SUPP</a:t>
                      </a:r>
                      <a:r>
                        <a:rPr kumimoji="0" lang="en-US" sz="1400" b="0" i="0" u="none" strike="noStrike" cap="none" normalizeH="0" baseline="0" dirty="0">
                          <a:ln>
                            <a:noFill/>
                          </a:ln>
                          <a:solidFill>
                            <a:schemeClr val="tx1"/>
                          </a:solidFill>
                          <a:effectLst/>
                          <a:latin typeface="Times New Roman" pitchFamily="18" charset="0"/>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____________________________________________</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sng" strike="noStrike" cap="none" normalizeH="0" baseline="0" dirty="0">
                          <a:ln>
                            <a:noFill/>
                          </a:ln>
                          <a:solidFill>
                            <a:schemeClr val="tx1"/>
                          </a:solidFill>
                          <a:effectLst/>
                          <a:latin typeface="Times New Roman" pitchFamily="18" charset="0"/>
                        </a:rPr>
                        <a:t>TOTAL</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300" b="1" i="0" u="sng" strike="noStrike" cap="none" normalizeH="0" baseline="0" dirty="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sng" strike="noStrike" cap="none" normalizeH="0" baseline="0" dirty="0">
                          <a:ln>
                            <a:noFill/>
                          </a:ln>
                          <a:solidFill>
                            <a:schemeClr val="tx1"/>
                          </a:solidFill>
                          <a:effectLst/>
                          <a:latin typeface="Times New Roman" pitchFamily="18" charset="0"/>
                        </a:rPr>
                        <a:t>__________________________________________</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sng" strike="noStrike" cap="none" normalizeH="0" baseline="0" dirty="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0134" name="Text Box 22"/>
          <p:cNvSpPr txBox="1">
            <a:spLocks noChangeArrowheads="1"/>
          </p:cNvSpPr>
          <p:nvPr/>
        </p:nvSpPr>
        <p:spPr bwMode="auto">
          <a:xfrm>
            <a:off x="2133600" y="3505200"/>
            <a:ext cx="77724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spcBef>
                <a:spcPct val="50000"/>
              </a:spcBef>
            </a:pPr>
            <a:r>
              <a:rPr lang="en-US" sz="1600" dirty="0">
                <a:solidFill>
                  <a:schemeClr val="tx1"/>
                </a:solidFill>
                <a:latin typeface="Times New Roman" pitchFamily="18" charset="0"/>
              </a:rPr>
              <a:t>TOTAL GROSS HOUSEHOLD INCOME:            </a:t>
            </a:r>
            <a:r>
              <a:rPr lang="en-US" sz="1400" b="0" u="sng" dirty="0">
                <a:solidFill>
                  <a:schemeClr val="tx1"/>
                </a:solidFill>
                <a:latin typeface="Times New Roman" pitchFamily="18" charset="0"/>
              </a:rPr>
              <a:t>_                                     ___________</a:t>
            </a:r>
          </a:p>
        </p:txBody>
      </p:sp>
      <p:pic>
        <p:nvPicPr>
          <p:cNvPr id="90136" name="Picture 24" descr="j02547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5217319"/>
            <a:ext cx="9906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7" name="Text Box 25"/>
          <p:cNvSpPr txBox="1">
            <a:spLocks noChangeArrowheads="1"/>
          </p:cNvSpPr>
          <p:nvPr/>
        </p:nvSpPr>
        <p:spPr bwMode="auto">
          <a:xfrm>
            <a:off x="6629400" y="350520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r>
              <a:rPr lang="en-US" sz="1600" dirty="0">
                <a:latin typeface="Tahoma" pitchFamily="34" charset="0"/>
              </a:rPr>
              <a:t>0 income is unrealistic</a:t>
            </a:r>
          </a:p>
        </p:txBody>
      </p:sp>
      <p:sp>
        <p:nvSpPr>
          <p:cNvPr id="2" name="Title 1"/>
          <p:cNvSpPr>
            <a:spLocks noGrp="1"/>
          </p:cNvSpPr>
          <p:nvPr>
            <p:ph type="title"/>
          </p:nvPr>
        </p:nvSpPr>
        <p:spPr/>
        <p:txBody>
          <a:bodyPr>
            <a:normAutofit/>
          </a:bodyPr>
          <a:lstStyle/>
          <a:p>
            <a:r>
              <a:rPr lang="en-US" cap="none" dirty="0"/>
              <a:t>Option 3:  Household Income</a:t>
            </a:r>
          </a:p>
        </p:txBody>
      </p:sp>
      <p:pic>
        <p:nvPicPr>
          <p:cNvPr id="3" name="Recorded Sound">
            <a:hlinkClick r:id="" action="ppaction://media"/>
            <a:extLst>
              <a:ext uri="{FF2B5EF4-FFF2-40B4-BE49-F238E27FC236}">
                <a16:creationId xmlns:a16="http://schemas.microsoft.com/office/drawing/2014/main" id="{2ABE8F9E-D66D-4561-BFF3-E1D21B788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7236" y="6309023"/>
            <a:ext cx="406400" cy="406400"/>
          </a:xfrm>
          <a:prstGeom prst="rect">
            <a:avLst/>
          </a:prstGeom>
        </p:spPr>
      </p:pic>
    </p:spTree>
    <p:extLst>
      <p:ext uri="{BB962C8B-B14F-4D97-AF65-F5344CB8AC3E}">
        <p14:creationId xmlns:p14="http://schemas.microsoft.com/office/powerpoint/2010/main" val="16916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13045621"/>
              </p:ext>
            </p:extLst>
          </p:nvPr>
        </p:nvGraphicFramePr>
        <p:xfrm>
          <a:off x="365759" y="925992"/>
          <a:ext cx="10783863" cy="5806278"/>
        </p:xfrm>
        <a:graphic>
          <a:graphicData uri="http://schemas.openxmlformats.org/presentationml/2006/ole">
            <mc:AlternateContent xmlns:mc="http://schemas.openxmlformats.org/markup-compatibility/2006">
              <mc:Choice xmlns:v="urn:schemas-microsoft-com:vml" Requires="v">
                <p:oleObj spid="_x0000_s7301" name="Document" r:id="rId6" imgW="7438802" imgH="4001219" progId="Word.Document.12">
                  <p:embed/>
                </p:oleObj>
              </mc:Choice>
              <mc:Fallback>
                <p:oleObj name="Document" r:id="rId6" imgW="7438802" imgH="4001219" progId="Word.Document.12">
                  <p:embed/>
                  <p:pic>
                    <p:nvPicPr>
                      <p:cNvPr id="4" name="Object 3"/>
                      <p:cNvPicPr/>
                      <p:nvPr/>
                    </p:nvPicPr>
                    <p:blipFill>
                      <a:blip r:embed="rId7"/>
                      <a:stretch>
                        <a:fillRect/>
                      </a:stretch>
                    </p:blipFill>
                    <p:spPr>
                      <a:xfrm>
                        <a:off x="365759" y="925992"/>
                        <a:ext cx="10783863" cy="5806278"/>
                      </a:xfrm>
                      <a:prstGeom prst="rect">
                        <a:avLst/>
                      </a:prstGeom>
                      <a:solidFill>
                        <a:schemeClr val="bg1"/>
                      </a:solidFill>
                    </p:spPr>
                  </p:pic>
                </p:oleObj>
              </mc:Fallback>
            </mc:AlternateContent>
          </a:graphicData>
        </a:graphic>
      </p:graphicFrame>
      <p:sp>
        <p:nvSpPr>
          <p:cNvPr id="6" name="Text Box 3"/>
          <p:cNvSpPr txBox="1">
            <a:spLocks noChangeArrowheads="1"/>
          </p:cNvSpPr>
          <p:nvPr/>
        </p:nvSpPr>
        <p:spPr bwMode="auto">
          <a:xfrm>
            <a:off x="482744" y="141162"/>
            <a:ext cx="10666877" cy="800219"/>
          </a:xfrm>
          <a:prstGeom prst="rect">
            <a:avLst/>
          </a:prstGeom>
          <a:solidFill>
            <a:schemeClr val="accent2"/>
          </a:solidFill>
          <a:ln w="9525">
            <a:solidFill>
              <a:schemeClr val="tx1"/>
            </a:solidFill>
            <a:miter lim="800000"/>
            <a:headEnd/>
            <a:tailEnd/>
          </a:ln>
        </p:spPr>
        <p:txBody>
          <a:bodyPr wrap="square">
            <a:spAutoFit/>
          </a:bodyPr>
          <a:lstStyle>
            <a:lvl1pPr marL="2582863" indent="-2582863">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r>
              <a:rPr lang="en-US" sz="2800" dirty="0">
                <a:solidFill>
                  <a:srgbClr val="F8F8F8"/>
                </a:solidFill>
                <a:latin typeface="Arial" pitchFamily="34" charset="0"/>
                <a:cs typeface="Arial" pitchFamily="34" charset="0"/>
              </a:rPr>
              <a:t>PRIVACY ACT STATEMENT :</a:t>
            </a:r>
          </a:p>
          <a:p>
            <a:pPr algn="ctr">
              <a:spcBef>
                <a:spcPct val="50000"/>
              </a:spcBef>
            </a:pPr>
            <a:endParaRPr lang="en-US" sz="1100" dirty="0">
              <a:solidFill>
                <a:srgbClr val="F8F8F8"/>
              </a:solidFill>
              <a:latin typeface="Arial" pitchFamily="34" charset="0"/>
              <a:cs typeface="Arial" pitchFamily="34" charset="0"/>
            </a:endParaRPr>
          </a:p>
        </p:txBody>
      </p:sp>
      <p:sp>
        <p:nvSpPr>
          <p:cNvPr id="7" name="Rectangle 7"/>
          <p:cNvSpPr>
            <a:spLocks noChangeArrowheads="1"/>
          </p:cNvSpPr>
          <p:nvPr/>
        </p:nvSpPr>
        <p:spPr bwMode="auto">
          <a:xfrm>
            <a:off x="365759" y="6273225"/>
            <a:ext cx="10783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latin typeface="Times New Roman" pitchFamily="18" charset="0"/>
              </a:rPr>
              <a:t>Institution must make determination and sign</a:t>
            </a:r>
          </a:p>
        </p:txBody>
      </p:sp>
      <p:sp>
        <p:nvSpPr>
          <p:cNvPr id="9" name="Line 8"/>
          <p:cNvSpPr>
            <a:spLocks noChangeShapeType="1"/>
          </p:cNvSpPr>
          <p:nvPr/>
        </p:nvSpPr>
        <p:spPr bwMode="auto">
          <a:xfrm flipH="1" flipV="1">
            <a:off x="5150328" y="5697100"/>
            <a:ext cx="533400" cy="700878"/>
          </a:xfrm>
          <a:prstGeom prst="line">
            <a:avLst/>
          </a:prstGeom>
          <a:noFill/>
          <a:ln w="9525">
            <a:solidFill>
              <a:schemeClr val="tx1"/>
            </a:solidFill>
            <a:round/>
            <a:headEn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pic>
        <p:nvPicPr>
          <p:cNvPr id="2" name="Recorded Sound">
            <a:hlinkClick r:id="" action="ppaction://media"/>
            <a:extLst>
              <a:ext uri="{FF2B5EF4-FFF2-40B4-BE49-F238E27FC236}">
                <a16:creationId xmlns:a16="http://schemas.microsoft.com/office/drawing/2014/main" id="{FE2D7D72-D826-4F09-9E12-697C52162E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739363" y="6267033"/>
            <a:ext cx="406400" cy="406400"/>
          </a:xfrm>
          <a:prstGeom prst="rect">
            <a:avLst/>
          </a:prstGeom>
        </p:spPr>
      </p:pic>
    </p:spTree>
    <p:extLst>
      <p:ext uri="{BB962C8B-B14F-4D97-AF65-F5344CB8AC3E}">
        <p14:creationId xmlns:p14="http://schemas.microsoft.com/office/powerpoint/2010/main" val="20385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34340" y="152400"/>
            <a:ext cx="10081260" cy="6324600"/>
          </a:xfrm>
          <a:prstGeom prst="rect">
            <a:avLst/>
          </a:prstGeom>
          <a:solidFill>
            <a:srgbClr val="FFFFFF"/>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aphicFrame>
        <p:nvGraphicFramePr>
          <p:cNvPr id="92163" name="Object 2"/>
          <p:cNvGraphicFramePr>
            <a:graphicFrameLocks noChangeAspect="1"/>
          </p:cNvGraphicFramePr>
          <p:nvPr>
            <p:extLst>
              <p:ext uri="{D42A27DB-BD31-4B8C-83A1-F6EECF244321}">
                <p14:modId xmlns:p14="http://schemas.microsoft.com/office/powerpoint/2010/main" val="1644347793"/>
              </p:ext>
            </p:extLst>
          </p:nvPr>
        </p:nvGraphicFramePr>
        <p:xfrm>
          <a:off x="716280" y="552079"/>
          <a:ext cx="11681460" cy="8197693"/>
        </p:xfrm>
        <a:graphic>
          <a:graphicData uri="http://schemas.openxmlformats.org/presentationml/2006/ole">
            <mc:AlternateContent xmlns:mc="http://schemas.openxmlformats.org/markup-compatibility/2006">
              <mc:Choice xmlns:v="urn:schemas-microsoft-com:vml" Requires="v">
                <p:oleObj spid="_x0000_s8324" name="Document" r:id="rId6" imgW="8690916" imgH="11939702" progId="Word.Document.8">
                  <p:embed/>
                </p:oleObj>
              </mc:Choice>
              <mc:Fallback>
                <p:oleObj name="Document" r:id="rId6" imgW="8690916" imgH="11939702" progId="Word.Document.8">
                  <p:embed/>
                  <p:pic>
                    <p:nvPicPr>
                      <p:cNvPr id="92163" name="Object 2"/>
                      <p:cNvPicPr>
                        <a:picLocks noChangeAspect="1" noChangeArrowheads="1"/>
                      </p:cNvPicPr>
                      <p:nvPr/>
                    </p:nvPicPr>
                    <p:blipFill>
                      <a:blip r:embed="rId7"/>
                      <a:srcRect/>
                      <a:stretch>
                        <a:fillRect/>
                      </a:stretch>
                    </p:blipFill>
                    <p:spPr bwMode="auto">
                      <a:xfrm>
                        <a:off x="716280" y="552079"/>
                        <a:ext cx="11681460" cy="8197693"/>
                      </a:xfrm>
                      <a:prstGeom prst="rect">
                        <a:avLst/>
                      </a:prstGeom>
                      <a:noFill/>
                      <a:ln>
                        <a:noFill/>
                      </a:ln>
                      <a:effectLst/>
                    </p:spPr>
                  </p:pic>
                </p:oleObj>
              </mc:Fallback>
            </mc:AlternateContent>
          </a:graphicData>
        </a:graphic>
      </p:graphicFrame>
      <p:sp>
        <p:nvSpPr>
          <p:cNvPr id="187396" name="Rectangle 4"/>
          <p:cNvSpPr>
            <a:spLocks noChangeArrowheads="1"/>
          </p:cNvSpPr>
          <p:nvPr/>
        </p:nvSpPr>
        <p:spPr bwMode="auto">
          <a:xfrm>
            <a:off x="1828800" y="228601"/>
            <a:ext cx="8610600" cy="396875"/>
          </a:xfrm>
          <a:prstGeom prst="rect">
            <a:avLst/>
          </a:prstGeom>
          <a:solidFill>
            <a:srgbClr val="F8F8F8"/>
          </a:solidFill>
          <a:ln w="9525">
            <a:noFill/>
            <a:miter lim="800000"/>
            <a:headEnd/>
            <a:tailEnd/>
          </a:ln>
          <a:effectLst/>
        </p:spPr>
        <p:txBody>
          <a:bodyPr>
            <a:spAutoFit/>
          </a:bodyPr>
          <a:lstStyle/>
          <a:p>
            <a:pPr>
              <a:defRPr/>
            </a:pPr>
            <a:r>
              <a:rPr lang="en-US" sz="2000" u="sng" dirty="0">
                <a:effectLst>
                  <a:outerShdw blurRad="38100" dist="38100" dir="2700000" algn="tl">
                    <a:srgbClr val="000000">
                      <a:alpha val="43137"/>
                    </a:srgbClr>
                  </a:outerShdw>
                </a:effectLst>
                <a:latin typeface="Arial" pitchFamily="34" charset="0"/>
                <a:cs typeface="Arial" pitchFamily="34" charset="0"/>
              </a:rPr>
              <a:t>		ENROLLMENT AND ELIGIBILITY CHANGES</a:t>
            </a:r>
          </a:p>
        </p:txBody>
      </p:sp>
      <p:sp>
        <p:nvSpPr>
          <p:cNvPr id="187397" name="Oval 5"/>
          <p:cNvSpPr>
            <a:spLocks noChangeArrowheads="1"/>
          </p:cNvSpPr>
          <p:nvPr/>
        </p:nvSpPr>
        <p:spPr bwMode="auto">
          <a:xfrm>
            <a:off x="6526529" y="1496016"/>
            <a:ext cx="5576309" cy="914400"/>
          </a:xfrm>
          <a:prstGeom prst="ellipse">
            <a:avLst/>
          </a:prstGeom>
          <a:solidFill>
            <a:schemeClr val="bg1"/>
          </a:solidFill>
          <a:ln w="9525">
            <a:solidFill>
              <a:schemeClr val="tx1"/>
            </a:solidFill>
            <a:round/>
            <a:headEnd/>
            <a:tailEnd/>
          </a:ln>
          <a:effectLst/>
        </p:spPr>
        <p:txBody>
          <a:bodyPr wrap="none" anchor="ctr"/>
          <a:lstStyle/>
          <a:p>
            <a:pPr algn="ctr">
              <a:defRPr/>
            </a:pPr>
            <a:r>
              <a:rPr lang="en-US" sz="1400" dirty="0"/>
              <a:t>Place in alphabetical Order by Classroom</a:t>
            </a:r>
          </a:p>
          <a:p>
            <a:pPr algn="ctr">
              <a:defRPr/>
            </a:pPr>
            <a:r>
              <a:rPr lang="en-US" sz="1400" dirty="0"/>
              <a:t>Be consistent on all forms including Attendance &amp;  Meal Counts</a:t>
            </a:r>
          </a:p>
        </p:txBody>
      </p:sp>
      <p:sp>
        <p:nvSpPr>
          <p:cNvPr id="187398" name="Line 6"/>
          <p:cNvSpPr>
            <a:spLocks noChangeShapeType="1"/>
          </p:cNvSpPr>
          <p:nvPr/>
        </p:nvSpPr>
        <p:spPr bwMode="auto">
          <a:xfrm rot="3842133">
            <a:off x="2628900" y="1790700"/>
            <a:ext cx="990600" cy="914400"/>
          </a:xfrm>
          <a:prstGeom prst="line">
            <a:avLst/>
          </a:prstGeom>
          <a:noFill/>
          <a:ln w="9525">
            <a:solidFill>
              <a:schemeClr val="bg1"/>
            </a:solidFill>
            <a:round/>
            <a:headEn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187399" name="Oval 7"/>
          <p:cNvSpPr>
            <a:spLocks noChangeArrowheads="1"/>
          </p:cNvSpPr>
          <p:nvPr/>
        </p:nvSpPr>
        <p:spPr bwMode="auto">
          <a:xfrm>
            <a:off x="8862060" y="2958377"/>
            <a:ext cx="2594610" cy="1017270"/>
          </a:xfrm>
          <a:prstGeom prst="ellipse">
            <a:avLst/>
          </a:prstGeom>
          <a:solidFill>
            <a:schemeClr val="bg1"/>
          </a:solidFill>
          <a:ln w="9525">
            <a:solidFill>
              <a:schemeClr val="tx1"/>
            </a:solidFill>
            <a:round/>
            <a:headEnd/>
            <a:tailEnd/>
          </a:ln>
          <a:effectLst/>
        </p:spPr>
        <p:txBody>
          <a:bodyPr wrap="none" anchor="ctr"/>
          <a:lstStyle/>
          <a:p>
            <a:pPr algn="ctr">
              <a:defRPr/>
            </a:pPr>
            <a:r>
              <a:rPr lang="en-US" sz="1100" dirty="0"/>
              <a:t>Do not delete! </a:t>
            </a:r>
          </a:p>
          <a:p>
            <a:pPr algn="ctr">
              <a:defRPr/>
            </a:pPr>
            <a:r>
              <a:rPr lang="en-US" sz="1100" dirty="0"/>
              <a:t>Draw a RED LINE</a:t>
            </a:r>
          </a:p>
          <a:p>
            <a:pPr algn="ctr">
              <a:defRPr/>
            </a:pPr>
            <a:r>
              <a:rPr lang="en-US" sz="1100" dirty="0"/>
              <a:t> through  the participants</a:t>
            </a:r>
          </a:p>
          <a:p>
            <a:pPr algn="ctr">
              <a:defRPr/>
            </a:pPr>
            <a:r>
              <a:rPr lang="en-US" sz="1100" dirty="0"/>
              <a:t> information. </a:t>
            </a:r>
          </a:p>
        </p:txBody>
      </p:sp>
      <p:sp>
        <p:nvSpPr>
          <p:cNvPr id="187400" name="Oval 8"/>
          <p:cNvSpPr>
            <a:spLocks noChangeArrowheads="1"/>
          </p:cNvSpPr>
          <p:nvPr/>
        </p:nvSpPr>
        <p:spPr bwMode="auto">
          <a:xfrm>
            <a:off x="9601200" y="106680"/>
            <a:ext cx="1524000" cy="685800"/>
          </a:xfrm>
          <a:prstGeom prst="ellipse">
            <a:avLst/>
          </a:prstGeom>
          <a:solidFill>
            <a:schemeClr val="bg1"/>
          </a:solidFill>
          <a:ln w="9525">
            <a:solidFill>
              <a:schemeClr val="tx1"/>
            </a:solidFill>
            <a:round/>
            <a:headEnd/>
            <a:tailEnd/>
          </a:ln>
          <a:effectLst/>
        </p:spPr>
        <p:txBody>
          <a:bodyPr wrap="none" anchor="ctr"/>
          <a:lstStyle/>
          <a:p>
            <a:pPr algn="ctr">
              <a:spcBef>
                <a:spcPct val="50000"/>
              </a:spcBef>
              <a:defRPr/>
            </a:pPr>
            <a:r>
              <a:rPr lang="en-US" sz="1400" dirty="0"/>
              <a:t>Make a file copy</a:t>
            </a:r>
          </a:p>
        </p:txBody>
      </p:sp>
      <p:sp>
        <p:nvSpPr>
          <p:cNvPr id="187403" name="Line 11"/>
          <p:cNvSpPr>
            <a:spLocks noChangeShapeType="1"/>
          </p:cNvSpPr>
          <p:nvPr/>
        </p:nvSpPr>
        <p:spPr bwMode="auto">
          <a:xfrm rot="5904556">
            <a:off x="3733800" y="5867400"/>
            <a:ext cx="533400" cy="304800"/>
          </a:xfrm>
          <a:prstGeom prst="line">
            <a:avLst/>
          </a:prstGeom>
          <a:noFill/>
          <a:ln w="9525">
            <a:solidFill>
              <a:schemeClr val="bg1"/>
            </a:solidFill>
            <a:round/>
            <a:headEn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187404" name="Oval 12"/>
          <p:cNvSpPr>
            <a:spLocks noChangeArrowheads="1"/>
          </p:cNvSpPr>
          <p:nvPr/>
        </p:nvSpPr>
        <p:spPr bwMode="auto">
          <a:xfrm>
            <a:off x="9235124" y="4891485"/>
            <a:ext cx="1143000" cy="762000"/>
          </a:xfrm>
          <a:prstGeom prst="ellipse">
            <a:avLst/>
          </a:prstGeom>
          <a:solidFill>
            <a:schemeClr val="bg1"/>
          </a:solidFill>
          <a:ln w="9525">
            <a:solidFill>
              <a:schemeClr val="tx1"/>
            </a:solidFill>
            <a:round/>
            <a:headEnd/>
            <a:tailEnd/>
          </a:ln>
          <a:effectLst/>
        </p:spPr>
        <p:txBody>
          <a:bodyPr wrap="none" anchor="ctr"/>
          <a:lstStyle/>
          <a:p>
            <a:pPr>
              <a:defRPr/>
            </a:pPr>
            <a:r>
              <a:rPr lang="en-US" sz="1000" dirty="0"/>
              <a:t>TOTALS</a:t>
            </a:r>
          </a:p>
          <a:p>
            <a:pPr>
              <a:defRPr/>
            </a:pPr>
            <a:r>
              <a:rPr lang="en-US" sz="1000" dirty="0"/>
              <a:t>CHANGE</a:t>
            </a:r>
          </a:p>
          <a:p>
            <a:pPr>
              <a:defRPr/>
            </a:pPr>
            <a:r>
              <a:rPr lang="en-US" sz="1000" dirty="0"/>
              <a:t>MONTHLY</a:t>
            </a:r>
          </a:p>
        </p:txBody>
      </p:sp>
      <p:sp>
        <p:nvSpPr>
          <p:cNvPr id="187405" name="Line 13"/>
          <p:cNvSpPr>
            <a:spLocks noChangeShapeType="1"/>
          </p:cNvSpPr>
          <p:nvPr/>
        </p:nvSpPr>
        <p:spPr bwMode="auto">
          <a:xfrm rot="2791277" flipH="1">
            <a:off x="6706159" y="4398972"/>
            <a:ext cx="1869592" cy="3062955"/>
          </a:xfrm>
          <a:prstGeom prst="line">
            <a:avLst/>
          </a:prstGeom>
          <a:noFill/>
          <a:ln w="9525">
            <a:solidFill>
              <a:schemeClr val="tx1"/>
            </a:solidFill>
            <a:round/>
            <a:headEn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pic>
        <p:nvPicPr>
          <p:cNvPr id="2" name="Recorded Sound">
            <a:hlinkClick r:id="" action="ppaction://media"/>
            <a:extLst>
              <a:ext uri="{FF2B5EF4-FFF2-40B4-BE49-F238E27FC236}">
                <a16:creationId xmlns:a16="http://schemas.microsoft.com/office/drawing/2014/main" id="{ECBF3135-9C1A-4B34-BF5D-845F28C2B74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72520" y="6355113"/>
            <a:ext cx="406400" cy="406400"/>
          </a:xfrm>
          <a:prstGeom prst="rect">
            <a:avLst/>
          </a:prstGeom>
        </p:spPr>
      </p:pic>
    </p:spTree>
    <p:extLst>
      <p:ext uri="{BB962C8B-B14F-4D97-AF65-F5344CB8AC3E}">
        <p14:creationId xmlns:p14="http://schemas.microsoft.com/office/powerpoint/2010/main" val="38272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D04BB2-D2B3-41BB-8877-54905A750A19}"/>
              </a:ext>
            </a:extLst>
          </p:cNvPr>
          <p:cNvSpPr>
            <a:spLocks noGrp="1"/>
          </p:cNvSpPr>
          <p:nvPr>
            <p:ph type="title"/>
          </p:nvPr>
        </p:nvSpPr>
        <p:spPr>
          <a:xfrm>
            <a:off x="677334" y="609600"/>
            <a:ext cx="10912686" cy="1320800"/>
          </a:xfrm>
        </p:spPr>
        <p:txBody>
          <a:bodyPr/>
          <a:lstStyle/>
          <a:p>
            <a:pPr algn="ctr"/>
            <a:r>
              <a:rPr lang="en-US" dirty="0"/>
              <a:t>CURRENT Income Eligibility Scale</a:t>
            </a:r>
          </a:p>
        </p:txBody>
      </p:sp>
      <p:pic>
        <p:nvPicPr>
          <p:cNvPr id="6" name="Content Placeholder 5">
            <a:extLst>
              <a:ext uri="{FF2B5EF4-FFF2-40B4-BE49-F238E27FC236}">
                <a16:creationId xmlns:a16="http://schemas.microsoft.com/office/drawing/2014/main" id="{FDDA4B7D-3E42-419C-A59B-84C4BDF8ABB9}"/>
              </a:ext>
            </a:extLst>
          </p:cNvPr>
          <p:cNvPicPr>
            <a:picLocks noGrp="1" noChangeAspect="1"/>
          </p:cNvPicPr>
          <p:nvPr>
            <p:ph idx="1"/>
          </p:nvPr>
        </p:nvPicPr>
        <p:blipFill>
          <a:blip r:embed="rId4"/>
          <a:stretch>
            <a:fillRect/>
          </a:stretch>
        </p:blipFill>
        <p:spPr>
          <a:xfrm>
            <a:off x="365155" y="1737360"/>
            <a:ext cx="11561970" cy="4511040"/>
          </a:xfrm>
          <a:prstGeom prst="rect">
            <a:avLst/>
          </a:prstGeom>
        </p:spPr>
      </p:pic>
      <p:pic>
        <p:nvPicPr>
          <p:cNvPr id="2" name="Recorded Sound">
            <a:hlinkClick r:id="" action="ppaction://media"/>
            <a:extLst>
              <a:ext uri="{FF2B5EF4-FFF2-40B4-BE49-F238E27FC236}">
                <a16:creationId xmlns:a16="http://schemas.microsoft.com/office/drawing/2014/main" id="{3987AFCE-B2CD-44D2-A6BA-272BB6255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820" y="6451600"/>
            <a:ext cx="406400" cy="406400"/>
          </a:xfrm>
          <a:prstGeom prst="rect">
            <a:avLst/>
          </a:prstGeom>
        </p:spPr>
      </p:pic>
    </p:spTree>
    <p:extLst>
      <p:ext uri="{BB962C8B-B14F-4D97-AF65-F5344CB8AC3E}">
        <p14:creationId xmlns:p14="http://schemas.microsoft.com/office/powerpoint/2010/main" val="10891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3622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2400" b="0" dirty="0">
              <a:solidFill>
                <a:schemeClr val="tx1"/>
              </a:solidFill>
              <a:latin typeface="Times New Roman" pitchFamily="18" charset="0"/>
            </a:endParaRPr>
          </a:p>
        </p:txBody>
      </p:sp>
      <p:sp>
        <p:nvSpPr>
          <p:cNvPr id="93325" name="Rectangle 147"/>
          <p:cNvSpPr>
            <a:spLocks noChangeArrowheads="1"/>
          </p:cNvSpPr>
          <p:nvPr/>
        </p:nvSpPr>
        <p:spPr bwMode="auto">
          <a:xfrm>
            <a:off x="1524001" y="65271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400" dirty="0">
              <a:latin typeface="Times New Roman" pitchFamily="18" charset="0"/>
            </a:endParaRPr>
          </a:p>
        </p:txBody>
      </p:sp>
      <p:grpSp>
        <p:nvGrpSpPr>
          <p:cNvPr id="4" name="Group 4"/>
          <p:cNvGrpSpPr>
            <a:grpSpLocks noChangeAspect="1"/>
          </p:cNvGrpSpPr>
          <p:nvPr/>
        </p:nvGrpSpPr>
        <p:grpSpPr bwMode="auto">
          <a:xfrm>
            <a:off x="632506" y="1659882"/>
            <a:ext cx="8801007" cy="4867275"/>
            <a:chOff x="21" y="635"/>
            <a:chExt cx="5643" cy="3066"/>
          </a:xfrm>
          <a:solidFill>
            <a:schemeClr val="bg1"/>
          </a:solidFill>
        </p:grpSpPr>
        <p:sp>
          <p:nvSpPr>
            <p:cNvPr id="5" name="AutoShape 3"/>
            <p:cNvSpPr>
              <a:spLocks noChangeAspect="1" noChangeArrowheads="1" noTextEdit="1"/>
            </p:cNvSpPr>
            <p:nvPr/>
          </p:nvSpPr>
          <p:spPr bwMode="auto">
            <a:xfrm>
              <a:off x="96" y="635"/>
              <a:ext cx="5568" cy="30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 name="Group 205"/>
            <p:cNvGrpSpPr>
              <a:grpSpLocks/>
            </p:cNvGrpSpPr>
            <p:nvPr/>
          </p:nvGrpSpPr>
          <p:grpSpPr bwMode="auto">
            <a:xfrm>
              <a:off x="21" y="635"/>
              <a:ext cx="5569" cy="969"/>
              <a:chOff x="21" y="635"/>
              <a:chExt cx="5569" cy="969"/>
            </a:xfrm>
            <a:grpFill/>
          </p:grpSpPr>
          <p:sp>
            <p:nvSpPr>
              <p:cNvPr id="94203" name="Rectangle 5"/>
              <p:cNvSpPr>
                <a:spLocks noChangeArrowheads="1"/>
              </p:cNvSpPr>
              <p:nvPr/>
            </p:nvSpPr>
            <p:spPr bwMode="auto">
              <a:xfrm>
                <a:off x="685" y="635"/>
                <a:ext cx="221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CHILD AND ADULT CARE FOOD PROGR</a:t>
                </a:r>
                <a:endParaRPr lang="en-US" dirty="0">
                  <a:latin typeface="Arial" pitchFamily="34" charset="0"/>
                  <a:cs typeface="Arial" pitchFamily="34" charset="0"/>
                </a:endParaRPr>
              </a:p>
            </p:txBody>
          </p:sp>
          <p:sp>
            <p:nvSpPr>
              <p:cNvPr id="94204" name="Rectangle 6"/>
              <p:cNvSpPr>
                <a:spLocks noChangeArrowheads="1"/>
              </p:cNvSpPr>
              <p:nvPr/>
            </p:nvSpPr>
            <p:spPr bwMode="auto">
              <a:xfrm>
                <a:off x="2858" y="635"/>
                <a:ext cx="2127"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AM FAMILY SIZE AND INCOME SCALE</a:t>
                </a:r>
                <a:endParaRPr lang="en-US" dirty="0">
                  <a:latin typeface="Arial" pitchFamily="34" charset="0"/>
                  <a:cs typeface="Arial" pitchFamily="34" charset="0"/>
                </a:endParaRPr>
              </a:p>
            </p:txBody>
          </p:sp>
          <p:sp>
            <p:nvSpPr>
              <p:cNvPr id="94205" name="Rectangle 7"/>
              <p:cNvSpPr>
                <a:spLocks noChangeArrowheads="1"/>
              </p:cNvSpPr>
              <p:nvPr/>
            </p:nvSpPr>
            <p:spPr bwMode="auto">
              <a:xfrm>
                <a:off x="4923" y="635"/>
                <a:ext cx="3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06" name="Rectangle 8"/>
              <p:cNvSpPr>
                <a:spLocks noChangeArrowheads="1"/>
              </p:cNvSpPr>
              <p:nvPr/>
            </p:nvSpPr>
            <p:spPr bwMode="auto">
              <a:xfrm>
                <a:off x="1438" y="763"/>
                <a:ext cx="1106"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EFFECTIVE JULY 1, </a:t>
                </a:r>
                <a:endParaRPr lang="en-US" dirty="0">
                  <a:latin typeface="Arial" pitchFamily="34" charset="0"/>
                  <a:cs typeface="Arial" pitchFamily="34" charset="0"/>
                </a:endParaRPr>
              </a:p>
            </p:txBody>
          </p:sp>
          <p:sp>
            <p:nvSpPr>
              <p:cNvPr id="94207" name="Rectangle 9"/>
              <p:cNvSpPr>
                <a:spLocks noChangeArrowheads="1"/>
              </p:cNvSpPr>
              <p:nvPr/>
            </p:nvSpPr>
            <p:spPr bwMode="auto">
              <a:xfrm>
                <a:off x="2529" y="763"/>
                <a:ext cx="127"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20</a:t>
                </a:r>
                <a:endParaRPr lang="en-US" dirty="0">
                  <a:latin typeface="Arial" pitchFamily="34" charset="0"/>
                  <a:cs typeface="Arial" pitchFamily="34" charset="0"/>
                </a:endParaRPr>
              </a:p>
            </p:txBody>
          </p:sp>
          <p:sp>
            <p:nvSpPr>
              <p:cNvPr id="94208" name="Rectangle 10"/>
              <p:cNvSpPr>
                <a:spLocks noChangeArrowheads="1"/>
              </p:cNvSpPr>
              <p:nvPr/>
            </p:nvSpPr>
            <p:spPr bwMode="auto">
              <a:xfrm>
                <a:off x="2652" y="763"/>
                <a:ext cx="6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1</a:t>
                </a:r>
                <a:endParaRPr lang="en-US" dirty="0">
                  <a:latin typeface="Arial" pitchFamily="34" charset="0"/>
                  <a:cs typeface="Arial" pitchFamily="34" charset="0"/>
                </a:endParaRPr>
              </a:p>
            </p:txBody>
          </p:sp>
          <p:sp>
            <p:nvSpPr>
              <p:cNvPr id="94209" name="Rectangle 11"/>
              <p:cNvSpPr>
                <a:spLocks noChangeArrowheads="1"/>
              </p:cNvSpPr>
              <p:nvPr/>
            </p:nvSpPr>
            <p:spPr bwMode="auto">
              <a:xfrm>
                <a:off x="2715" y="763"/>
                <a:ext cx="6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dirty="0">
                    <a:solidFill>
                      <a:srgbClr val="000000"/>
                    </a:solidFill>
                    <a:latin typeface="Arial" pitchFamily="34" charset="0"/>
                    <a:cs typeface="Arial" pitchFamily="34" charset="0"/>
                  </a:rPr>
                  <a:t>3</a:t>
                </a:r>
                <a:endParaRPr lang="en-US" dirty="0">
                  <a:latin typeface="Arial" pitchFamily="34" charset="0"/>
                  <a:cs typeface="Arial" pitchFamily="34" charset="0"/>
                </a:endParaRPr>
              </a:p>
            </p:txBody>
          </p:sp>
          <p:sp>
            <p:nvSpPr>
              <p:cNvPr id="94210" name="Rectangle 12"/>
              <p:cNvSpPr>
                <a:spLocks noChangeArrowheads="1"/>
              </p:cNvSpPr>
              <p:nvPr/>
            </p:nvSpPr>
            <p:spPr bwMode="auto">
              <a:xfrm>
                <a:off x="2777" y="763"/>
                <a:ext cx="3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11" name="Rectangle 13"/>
              <p:cNvSpPr>
                <a:spLocks noChangeArrowheads="1"/>
              </p:cNvSpPr>
              <p:nvPr/>
            </p:nvSpPr>
            <p:spPr bwMode="auto">
              <a:xfrm>
                <a:off x="2809" y="763"/>
                <a:ext cx="114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THROUGH JUNE 30, </a:t>
                </a:r>
                <a:endParaRPr lang="en-US" dirty="0">
                  <a:latin typeface="Arial" pitchFamily="34" charset="0"/>
                  <a:cs typeface="Arial" pitchFamily="34" charset="0"/>
                </a:endParaRPr>
              </a:p>
            </p:txBody>
          </p:sp>
          <p:sp>
            <p:nvSpPr>
              <p:cNvPr id="94212" name="Rectangle 14"/>
              <p:cNvSpPr>
                <a:spLocks noChangeArrowheads="1"/>
              </p:cNvSpPr>
              <p:nvPr/>
            </p:nvSpPr>
            <p:spPr bwMode="auto">
              <a:xfrm>
                <a:off x="3923" y="763"/>
                <a:ext cx="127"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20</a:t>
                </a:r>
                <a:endParaRPr lang="en-US" dirty="0">
                  <a:latin typeface="Arial" pitchFamily="34" charset="0"/>
                  <a:cs typeface="Arial" pitchFamily="34" charset="0"/>
                </a:endParaRPr>
              </a:p>
            </p:txBody>
          </p:sp>
          <p:sp>
            <p:nvSpPr>
              <p:cNvPr id="94213" name="Rectangle 15"/>
              <p:cNvSpPr>
                <a:spLocks noChangeArrowheads="1"/>
              </p:cNvSpPr>
              <p:nvPr/>
            </p:nvSpPr>
            <p:spPr bwMode="auto">
              <a:xfrm>
                <a:off x="4047" y="763"/>
                <a:ext cx="6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1</a:t>
                </a:r>
                <a:endParaRPr lang="en-US" dirty="0">
                  <a:latin typeface="Arial" pitchFamily="34" charset="0"/>
                  <a:cs typeface="Arial" pitchFamily="34" charset="0"/>
                </a:endParaRPr>
              </a:p>
            </p:txBody>
          </p:sp>
          <p:sp>
            <p:nvSpPr>
              <p:cNvPr id="94214" name="Rectangle 16"/>
              <p:cNvSpPr>
                <a:spLocks noChangeArrowheads="1"/>
              </p:cNvSpPr>
              <p:nvPr/>
            </p:nvSpPr>
            <p:spPr bwMode="auto">
              <a:xfrm>
                <a:off x="4110" y="763"/>
                <a:ext cx="6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dirty="0">
                    <a:solidFill>
                      <a:srgbClr val="000000"/>
                    </a:solidFill>
                    <a:latin typeface="Arial" pitchFamily="34" charset="0"/>
                    <a:cs typeface="Arial" pitchFamily="34" charset="0"/>
                  </a:rPr>
                  <a:t>4</a:t>
                </a:r>
                <a:endParaRPr lang="en-US" dirty="0">
                  <a:latin typeface="Arial" pitchFamily="34" charset="0"/>
                  <a:cs typeface="Arial" pitchFamily="34" charset="0"/>
                </a:endParaRPr>
              </a:p>
            </p:txBody>
          </p:sp>
          <p:sp>
            <p:nvSpPr>
              <p:cNvPr id="94215" name="Rectangle 17"/>
              <p:cNvSpPr>
                <a:spLocks noChangeArrowheads="1"/>
              </p:cNvSpPr>
              <p:nvPr/>
            </p:nvSpPr>
            <p:spPr bwMode="auto">
              <a:xfrm>
                <a:off x="4171" y="763"/>
                <a:ext cx="3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16" name="Rectangle 18"/>
              <p:cNvSpPr>
                <a:spLocks noChangeArrowheads="1"/>
              </p:cNvSpPr>
              <p:nvPr/>
            </p:nvSpPr>
            <p:spPr bwMode="auto">
              <a:xfrm>
                <a:off x="237" y="892"/>
                <a:ext cx="525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FOR DETERMINING ELIGIBILITY FOR FREE, REDUCED AND PAID RATES OF REIMBURSEMENT</a:t>
                </a:r>
                <a:endParaRPr lang="en-US" dirty="0">
                  <a:latin typeface="Arial" pitchFamily="34" charset="0"/>
                  <a:cs typeface="Arial" pitchFamily="34" charset="0"/>
                </a:endParaRPr>
              </a:p>
            </p:txBody>
          </p:sp>
          <p:sp>
            <p:nvSpPr>
              <p:cNvPr id="94217" name="Rectangle 19"/>
              <p:cNvSpPr>
                <a:spLocks noChangeArrowheads="1"/>
              </p:cNvSpPr>
              <p:nvPr/>
            </p:nvSpPr>
            <p:spPr bwMode="auto">
              <a:xfrm>
                <a:off x="5371" y="892"/>
                <a:ext cx="3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18" name="Rectangle 20"/>
              <p:cNvSpPr>
                <a:spLocks noChangeArrowheads="1"/>
              </p:cNvSpPr>
              <p:nvPr/>
            </p:nvSpPr>
            <p:spPr bwMode="auto">
              <a:xfrm>
                <a:off x="2804" y="1021"/>
                <a:ext cx="32"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4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19" name="Rectangle 21"/>
              <p:cNvSpPr>
                <a:spLocks noChangeArrowheads="1"/>
              </p:cNvSpPr>
              <p:nvPr/>
            </p:nvSpPr>
            <p:spPr bwMode="auto">
              <a:xfrm>
                <a:off x="5574" y="1150"/>
                <a:ext cx="13" cy="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20" name="Rectangle 22"/>
              <p:cNvSpPr>
                <a:spLocks noChangeArrowheads="1"/>
              </p:cNvSpPr>
              <p:nvPr/>
            </p:nvSpPr>
            <p:spPr bwMode="auto">
              <a:xfrm>
                <a:off x="92" y="1251"/>
                <a:ext cx="52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HOUSEHOLD</a:t>
                </a:r>
                <a:endParaRPr lang="en-US" dirty="0">
                  <a:latin typeface="Arial" pitchFamily="34" charset="0"/>
                  <a:cs typeface="Arial" pitchFamily="34" charset="0"/>
                </a:endParaRPr>
              </a:p>
            </p:txBody>
          </p:sp>
          <p:sp>
            <p:nvSpPr>
              <p:cNvPr id="94221" name="Rectangle 23"/>
              <p:cNvSpPr>
                <a:spLocks noChangeArrowheads="1"/>
              </p:cNvSpPr>
              <p:nvPr/>
            </p:nvSpPr>
            <p:spPr bwMode="auto">
              <a:xfrm>
                <a:off x="603" y="1251"/>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22" name="Rectangle 24"/>
              <p:cNvSpPr>
                <a:spLocks noChangeArrowheads="1"/>
              </p:cNvSpPr>
              <p:nvPr/>
            </p:nvSpPr>
            <p:spPr bwMode="auto">
              <a:xfrm>
                <a:off x="674" y="1253"/>
                <a:ext cx="9"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23" name="Rectangle 25"/>
              <p:cNvSpPr>
                <a:spLocks noChangeArrowheads="1"/>
              </p:cNvSpPr>
              <p:nvPr/>
            </p:nvSpPr>
            <p:spPr bwMode="auto">
              <a:xfrm>
                <a:off x="674" y="1345"/>
                <a:ext cx="1425" cy="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24" name="Rectangle 26"/>
              <p:cNvSpPr>
                <a:spLocks noChangeArrowheads="1"/>
              </p:cNvSpPr>
              <p:nvPr/>
            </p:nvSpPr>
            <p:spPr bwMode="auto">
              <a:xfrm>
                <a:off x="683" y="1253"/>
                <a:ext cx="1416"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25" name="Rectangle 27"/>
              <p:cNvSpPr>
                <a:spLocks noChangeArrowheads="1"/>
              </p:cNvSpPr>
              <p:nvPr/>
            </p:nvSpPr>
            <p:spPr bwMode="auto">
              <a:xfrm>
                <a:off x="1284" y="1251"/>
                <a:ext cx="219"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FREE</a:t>
                </a:r>
                <a:endParaRPr lang="en-US" dirty="0">
                  <a:latin typeface="Arial" pitchFamily="34" charset="0"/>
                  <a:cs typeface="Arial" pitchFamily="34" charset="0"/>
                </a:endParaRPr>
              </a:p>
            </p:txBody>
          </p:sp>
          <p:sp>
            <p:nvSpPr>
              <p:cNvPr id="94226" name="Rectangle 28"/>
              <p:cNvSpPr>
                <a:spLocks noChangeArrowheads="1"/>
              </p:cNvSpPr>
              <p:nvPr/>
            </p:nvSpPr>
            <p:spPr bwMode="auto">
              <a:xfrm>
                <a:off x="1498" y="1251"/>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27" name="Rectangle 29"/>
              <p:cNvSpPr>
                <a:spLocks noChangeArrowheads="1"/>
              </p:cNvSpPr>
              <p:nvPr/>
            </p:nvSpPr>
            <p:spPr bwMode="auto">
              <a:xfrm>
                <a:off x="2130" y="1345"/>
                <a:ext cx="1710" cy="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28" name="Rectangle 30"/>
              <p:cNvSpPr>
                <a:spLocks noChangeArrowheads="1"/>
              </p:cNvSpPr>
              <p:nvPr/>
            </p:nvSpPr>
            <p:spPr bwMode="auto">
              <a:xfrm>
                <a:off x="2130" y="1253"/>
                <a:ext cx="1710"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29" name="Rectangle 31"/>
              <p:cNvSpPr>
                <a:spLocks noChangeArrowheads="1"/>
              </p:cNvSpPr>
              <p:nvPr/>
            </p:nvSpPr>
            <p:spPr bwMode="auto">
              <a:xfrm>
                <a:off x="2788" y="1251"/>
                <a:ext cx="40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REDUCED</a:t>
                </a:r>
                <a:endParaRPr lang="en-US" dirty="0">
                  <a:latin typeface="Arial" pitchFamily="34" charset="0"/>
                  <a:cs typeface="Arial" pitchFamily="34" charset="0"/>
                </a:endParaRPr>
              </a:p>
            </p:txBody>
          </p:sp>
          <p:sp>
            <p:nvSpPr>
              <p:cNvPr id="94230" name="Rectangle 32"/>
              <p:cNvSpPr>
                <a:spLocks noChangeArrowheads="1"/>
              </p:cNvSpPr>
              <p:nvPr/>
            </p:nvSpPr>
            <p:spPr bwMode="auto">
              <a:xfrm>
                <a:off x="3183" y="1251"/>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31" name="Rectangle 33"/>
              <p:cNvSpPr>
                <a:spLocks noChangeArrowheads="1"/>
              </p:cNvSpPr>
              <p:nvPr/>
            </p:nvSpPr>
            <p:spPr bwMode="auto">
              <a:xfrm>
                <a:off x="5580" y="1253"/>
                <a:ext cx="10"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32" name="Rectangle 34"/>
              <p:cNvSpPr>
                <a:spLocks noChangeArrowheads="1"/>
              </p:cNvSpPr>
              <p:nvPr/>
            </p:nvSpPr>
            <p:spPr bwMode="auto">
              <a:xfrm>
                <a:off x="3876" y="1345"/>
                <a:ext cx="1714" cy="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33" name="Rectangle 35"/>
              <p:cNvSpPr>
                <a:spLocks noChangeArrowheads="1"/>
              </p:cNvSpPr>
              <p:nvPr/>
            </p:nvSpPr>
            <p:spPr bwMode="auto">
              <a:xfrm>
                <a:off x="3876" y="1253"/>
                <a:ext cx="1704"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34" name="Rectangle 36"/>
              <p:cNvSpPr>
                <a:spLocks noChangeArrowheads="1"/>
              </p:cNvSpPr>
              <p:nvPr/>
            </p:nvSpPr>
            <p:spPr bwMode="auto">
              <a:xfrm>
                <a:off x="4633" y="1251"/>
                <a:ext cx="19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PAID</a:t>
                </a:r>
                <a:endParaRPr lang="en-US" dirty="0">
                  <a:latin typeface="Arial" pitchFamily="34" charset="0"/>
                  <a:cs typeface="Arial" pitchFamily="34" charset="0"/>
                </a:endParaRPr>
              </a:p>
            </p:txBody>
          </p:sp>
          <p:sp>
            <p:nvSpPr>
              <p:cNvPr id="94235" name="Rectangle 37"/>
              <p:cNvSpPr>
                <a:spLocks noChangeArrowheads="1"/>
              </p:cNvSpPr>
              <p:nvPr/>
            </p:nvSpPr>
            <p:spPr bwMode="auto">
              <a:xfrm>
                <a:off x="4824" y="1251"/>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36" name="Rectangle 38"/>
              <p:cNvSpPr>
                <a:spLocks noChangeArrowheads="1"/>
              </p:cNvSpPr>
              <p:nvPr/>
            </p:nvSpPr>
            <p:spPr bwMode="auto">
              <a:xfrm>
                <a:off x="21" y="1246"/>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37" name="Line 39"/>
              <p:cNvSpPr>
                <a:spLocks noChangeShapeType="1"/>
              </p:cNvSpPr>
              <p:nvPr/>
            </p:nvSpPr>
            <p:spPr bwMode="auto">
              <a:xfrm>
                <a:off x="21" y="1246"/>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8" name="Line 40"/>
              <p:cNvSpPr>
                <a:spLocks noChangeShapeType="1"/>
              </p:cNvSpPr>
              <p:nvPr/>
            </p:nvSpPr>
            <p:spPr bwMode="auto">
              <a:xfrm>
                <a:off x="21" y="1246"/>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9" name="Rectangle 41"/>
              <p:cNvSpPr>
                <a:spLocks noChangeArrowheads="1"/>
              </p:cNvSpPr>
              <p:nvPr/>
            </p:nvSpPr>
            <p:spPr bwMode="auto">
              <a:xfrm>
                <a:off x="21" y="1246"/>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40" name="Line 42"/>
              <p:cNvSpPr>
                <a:spLocks noChangeShapeType="1"/>
              </p:cNvSpPr>
              <p:nvPr/>
            </p:nvSpPr>
            <p:spPr bwMode="auto">
              <a:xfrm>
                <a:off x="21" y="1246"/>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1" name="Line 43"/>
              <p:cNvSpPr>
                <a:spLocks noChangeShapeType="1"/>
              </p:cNvSpPr>
              <p:nvPr/>
            </p:nvSpPr>
            <p:spPr bwMode="auto">
              <a:xfrm>
                <a:off x="21" y="1246"/>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2" name="Rectangle 44"/>
              <p:cNvSpPr>
                <a:spLocks noChangeArrowheads="1"/>
              </p:cNvSpPr>
              <p:nvPr/>
            </p:nvSpPr>
            <p:spPr bwMode="auto">
              <a:xfrm>
                <a:off x="27" y="1246"/>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43" name="Line 45"/>
              <p:cNvSpPr>
                <a:spLocks noChangeShapeType="1"/>
              </p:cNvSpPr>
              <p:nvPr/>
            </p:nvSpPr>
            <p:spPr bwMode="auto">
              <a:xfrm>
                <a:off x="27" y="1246"/>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4" name="Line 46"/>
              <p:cNvSpPr>
                <a:spLocks noChangeShapeType="1"/>
              </p:cNvSpPr>
              <p:nvPr/>
            </p:nvSpPr>
            <p:spPr bwMode="auto">
              <a:xfrm>
                <a:off x="27" y="1246"/>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5" name="Rectangle 47"/>
              <p:cNvSpPr>
                <a:spLocks noChangeArrowheads="1"/>
              </p:cNvSpPr>
              <p:nvPr/>
            </p:nvSpPr>
            <p:spPr bwMode="auto">
              <a:xfrm>
                <a:off x="33" y="1246"/>
                <a:ext cx="637"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46" name="Line 48"/>
              <p:cNvSpPr>
                <a:spLocks noChangeShapeType="1"/>
              </p:cNvSpPr>
              <p:nvPr/>
            </p:nvSpPr>
            <p:spPr bwMode="auto">
              <a:xfrm>
                <a:off x="33" y="1246"/>
                <a:ext cx="637"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7" name="Rectangle 49"/>
              <p:cNvSpPr>
                <a:spLocks noChangeArrowheads="1"/>
              </p:cNvSpPr>
              <p:nvPr/>
            </p:nvSpPr>
            <p:spPr bwMode="auto">
              <a:xfrm>
                <a:off x="670" y="1246"/>
                <a:ext cx="4"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48" name="Line 50"/>
              <p:cNvSpPr>
                <a:spLocks noChangeShapeType="1"/>
              </p:cNvSpPr>
              <p:nvPr/>
            </p:nvSpPr>
            <p:spPr bwMode="auto">
              <a:xfrm>
                <a:off x="670" y="1246"/>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9" name="Rectangle 51"/>
              <p:cNvSpPr>
                <a:spLocks noChangeArrowheads="1"/>
              </p:cNvSpPr>
              <p:nvPr/>
            </p:nvSpPr>
            <p:spPr bwMode="auto">
              <a:xfrm>
                <a:off x="670" y="124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50" name="Line 52"/>
              <p:cNvSpPr>
                <a:spLocks noChangeShapeType="1"/>
              </p:cNvSpPr>
              <p:nvPr/>
            </p:nvSpPr>
            <p:spPr bwMode="auto">
              <a:xfrm>
                <a:off x="670" y="1246"/>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1" name="Line 53"/>
              <p:cNvSpPr>
                <a:spLocks noChangeShapeType="1"/>
              </p:cNvSpPr>
              <p:nvPr/>
            </p:nvSpPr>
            <p:spPr bwMode="auto">
              <a:xfrm>
                <a:off x="670" y="1246"/>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2" name="Rectangle 54"/>
              <p:cNvSpPr>
                <a:spLocks noChangeArrowheads="1"/>
              </p:cNvSpPr>
              <p:nvPr/>
            </p:nvSpPr>
            <p:spPr bwMode="auto">
              <a:xfrm>
                <a:off x="674" y="1246"/>
                <a:ext cx="1420"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53" name="Line 55"/>
              <p:cNvSpPr>
                <a:spLocks noChangeShapeType="1"/>
              </p:cNvSpPr>
              <p:nvPr/>
            </p:nvSpPr>
            <p:spPr bwMode="auto">
              <a:xfrm>
                <a:off x="674" y="1246"/>
                <a:ext cx="1420"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4" name="Rectangle 56"/>
              <p:cNvSpPr>
                <a:spLocks noChangeArrowheads="1"/>
              </p:cNvSpPr>
              <p:nvPr/>
            </p:nvSpPr>
            <p:spPr bwMode="auto">
              <a:xfrm>
                <a:off x="674" y="1250"/>
                <a:ext cx="1420"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55" name="Rectangle 57"/>
              <p:cNvSpPr>
                <a:spLocks noChangeArrowheads="1"/>
              </p:cNvSpPr>
              <p:nvPr/>
            </p:nvSpPr>
            <p:spPr bwMode="auto">
              <a:xfrm>
                <a:off x="2094" y="1250"/>
                <a:ext cx="35"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56" name="Line 58"/>
              <p:cNvSpPr>
                <a:spLocks noChangeShapeType="1"/>
              </p:cNvSpPr>
              <p:nvPr/>
            </p:nvSpPr>
            <p:spPr bwMode="auto">
              <a:xfrm>
                <a:off x="2094" y="1250"/>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7" name="Rectangle 59"/>
              <p:cNvSpPr>
                <a:spLocks noChangeArrowheads="1"/>
              </p:cNvSpPr>
              <p:nvPr/>
            </p:nvSpPr>
            <p:spPr bwMode="auto">
              <a:xfrm>
                <a:off x="2094" y="124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58" name="Line 60"/>
              <p:cNvSpPr>
                <a:spLocks noChangeShapeType="1"/>
              </p:cNvSpPr>
              <p:nvPr/>
            </p:nvSpPr>
            <p:spPr bwMode="auto">
              <a:xfrm>
                <a:off x="2094" y="1246"/>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9" name="Line 61"/>
              <p:cNvSpPr>
                <a:spLocks noChangeShapeType="1"/>
              </p:cNvSpPr>
              <p:nvPr/>
            </p:nvSpPr>
            <p:spPr bwMode="auto">
              <a:xfrm>
                <a:off x="2094" y="1246"/>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0" name="Rectangle 62"/>
              <p:cNvSpPr>
                <a:spLocks noChangeArrowheads="1"/>
              </p:cNvSpPr>
              <p:nvPr/>
            </p:nvSpPr>
            <p:spPr bwMode="auto">
              <a:xfrm>
                <a:off x="2098" y="1246"/>
                <a:ext cx="1742"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61" name="Line 63"/>
              <p:cNvSpPr>
                <a:spLocks noChangeShapeType="1"/>
              </p:cNvSpPr>
              <p:nvPr/>
            </p:nvSpPr>
            <p:spPr bwMode="auto">
              <a:xfrm>
                <a:off x="2098" y="1246"/>
                <a:ext cx="174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2" name="Rectangle 64"/>
              <p:cNvSpPr>
                <a:spLocks noChangeArrowheads="1"/>
              </p:cNvSpPr>
              <p:nvPr/>
            </p:nvSpPr>
            <p:spPr bwMode="auto">
              <a:xfrm>
                <a:off x="2098" y="1250"/>
                <a:ext cx="174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63" name="Rectangle 65"/>
              <p:cNvSpPr>
                <a:spLocks noChangeArrowheads="1"/>
              </p:cNvSpPr>
              <p:nvPr/>
            </p:nvSpPr>
            <p:spPr bwMode="auto">
              <a:xfrm>
                <a:off x="3840" y="1250"/>
                <a:ext cx="35"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64" name="Line 66"/>
              <p:cNvSpPr>
                <a:spLocks noChangeShapeType="1"/>
              </p:cNvSpPr>
              <p:nvPr/>
            </p:nvSpPr>
            <p:spPr bwMode="auto">
              <a:xfrm>
                <a:off x="3840" y="1250"/>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5" name="Rectangle 67"/>
              <p:cNvSpPr>
                <a:spLocks noChangeArrowheads="1"/>
              </p:cNvSpPr>
              <p:nvPr/>
            </p:nvSpPr>
            <p:spPr bwMode="auto">
              <a:xfrm>
                <a:off x="3840" y="124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66" name="Line 68"/>
              <p:cNvSpPr>
                <a:spLocks noChangeShapeType="1"/>
              </p:cNvSpPr>
              <p:nvPr/>
            </p:nvSpPr>
            <p:spPr bwMode="auto">
              <a:xfrm>
                <a:off x="3840" y="1246"/>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7" name="Line 69"/>
              <p:cNvSpPr>
                <a:spLocks noChangeShapeType="1"/>
              </p:cNvSpPr>
              <p:nvPr/>
            </p:nvSpPr>
            <p:spPr bwMode="auto">
              <a:xfrm>
                <a:off x="3840" y="1246"/>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8" name="Rectangle 70"/>
              <p:cNvSpPr>
                <a:spLocks noChangeArrowheads="1"/>
              </p:cNvSpPr>
              <p:nvPr/>
            </p:nvSpPr>
            <p:spPr bwMode="auto">
              <a:xfrm>
                <a:off x="3844" y="1246"/>
                <a:ext cx="1740"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69" name="Line 71"/>
              <p:cNvSpPr>
                <a:spLocks noChangeShapeType="1"/>
              </p:cNvSpPr>
              <p:nvPr/>
            </p:nvSpPr>
            <p:spPr bwMode="auto">
              <a:xfrm>
                <a:off x="3844" y="1246"/>
                <a:ext cx="1740"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0" name="Rectangle 72"/>
              <p:cNvSpPr>
                <a:spLocks noChangeArrowheads="1"/>
              </p:cNvSpPr>
              <p:nvPr/>
            </p:nvSpPr>
            <p:spPr bwMode="auto">
              <a:xfrm>
                <a:off x="3844" y="1250"/>
                <a:ext cx="1740"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71" name="Rectangle 73"/>
              <p:cNvSpPr>
                <a:spLocks noChangeArrowheads="1"/>
              </p:cNvSpPr>
              <p:nvPr/>
            </p:nvSpPr>
            <p:spPr bwMode="auto">
              <a:xfrm>
                <a:off x="5584" y="1246"/>
                <a:ext cx="4"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72" name="Line 74"/>
              <p:cNvSpPr>
                <a:spLocks noChangeShapeType="1"/>
              </p:cNvSpPr>
              <p:nvPr/>
            </p:nvSpPr>
            <p:spPr bwMode="auto">
              <a:xfrm>
                <a:off x="5584" y="1246"/>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3" name="Rectangle 75"/>
              <p:cNvSpPr>
                <a:spLocks noChangeArrowheads="1"/>
              </p:cNvSpPr>
              <p:nvPr/>
            </p:nvSpPr>
            <p:spPr bwMode="auto">
              <a:xfrm>
                <a:off x="5584" y="124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74" name="Line 76"/>
              <p:cNvSpPr>
                <a:spLocks noChangeShapeType="1"/>
              </p:cNvSpPr>
              <p:nvPr/>
            </p:nvSpPr>
            <p:spPr bwMode="auto">
              <a:xfrm>
                <a:off x="5584" y="1246"/>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5" name="Line 77"/>
              <p:cNvSpPr>
                <a:spLocks noChangeShapeType="1"/>
              </p:cNvSpPr>
              <p:nvPr/>
            </p:nvSpPr>
            <p:spPr bwMode="auto">
              <a:xfrm>
                <a:off x="5584" y="1246"/>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6" name="Rectangle 78"/>
              <p:cNvSpPr>
                <a:spLocks noChangeArrowheads="1"/>
              </p:cNvSpPr>
              <p:nvPr/>
            </p:nvSpPr>
            <p:spPr bwMode="auto">
              <a:xfrm>
                <a:off x="21" y="1252"/>
                <a:ext cx="6"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77" name="Line 79"/>
              <p:cNvSpPr>
                <a:spLocks noChangeShapeType="1"/>
              </p:cNvSpPr>
              <p:nvPr/>
            </p:nvSpPr>
            <p:spPr bwMode="auto">
              <a:xfrm>
                <a:off x="21" y="1252"/>
                <a:ext cx="0" cy="98"/>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8" name="Rectangle 80"/>
              <p:cNvSpPr>
                <a:spLocks noChangeArrowheads="1"/>
              </p:cNvSpPr>
              <p:nvPr/>
            </p:nvSpPr>
            <p:spPr bwMode="auto">
              <a:xfrm>
                <a:off x="670" y="1252"/>
                <a:ext cx="4"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79" name="Line 81"/>
              <p:cNvSpPr>
                <a:spLocks noChangeShapeType="1"/>
              </p:cNvSpPr>
              <p:nvPr/>
            </p:nvSpPr>
            <p:spPr bwMode="auto">
              <a:xfrm>
                <a:off x="670" y="1252"/>
                <a:ext cx="0" cy="98"/>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0" name="Rectangle 82"/>
              <p:cNvSpPr>
                <a:spLocks noChangeArrowheads="1"/>
              </p:cNvSpPr>
              <p:nvPr/>
            </p:nvSpPr>
            <p:spPr bwMode="auto">
              <a:xfrm>
                <a:off x="2094" y="1252"/>
                <a:ext cx="35"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81" name="Line 83"/>
              <p:cNvSpPr>
                <a:spLocks noChangeShapeType="1"/>
              </p:cNvSpPr>
              <p:nvPr/>
            </p:nvSpPr>
            <p:spPr bwMode="auto">
              <a:xfrm>
                <a:off x="2094" y="1252"/>
                <a:ext cx="0" cy="98"/>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2" name="Rectangle 84"/>
              <p:cNvSpPr>
                <a:spLocks noChangeArrowheads="1"/>
              </p:cNvSpPr>
              <p:nvPr/>
            </p:nvSpPr>
            <p:spPr bwMode="auto">
              <a:xfrm>
                <a:off x="3840" y="1252"/>
                <a:ext cx="35"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83" name="Line 85"/>
              <p:cNvSpPr>
                <a:spLocks noChangeShapeType="1"/>
              </p:cNvSpPr>
              <p:nvPr/>
            </p:nvSpPr>
            <p:spPr bwMode="auto">
              <a:xfrm>
                <a:off x="3840" y="1252"/>
                <a:ext cx="0" cy="98"/>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4" name="Rectangle 86"/>
              <p:cNvSpPr>
                <a:spLocks noChangeArrowheads="1"/>
              </p:cNvSpPr>
              <p:nvPr/>
            </p:nvSpPr>
            <p:spPr bwMode="auto">
              <a:xfrm>
                <a:off x="5584" y="1252"/>
                <a:ext cx="4"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285" name="Line 87"/>
              <p:cNvSpPr>
                <a:spLocks noChangeShapeType="1"/>
              </p:cNvSpPr>
              <p:nvPr/>
            </p:nvSpPr>
            <p:spPr bwMode="auto">
              <a:xfrm>
                <a:off x="5584" y="1252"/>
                <a:ext cx="0" cy="98"/>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6" name="Rectangle 88"/>
              <p:cNvSpPr>
                <a:spLocks noChangeArrowheads="1"/>
              </p:cNvSpPr>
              <p:nvPr/>
            </p:nvSpPr>
            <p:spPr bwMode="auto">
              <a:xfrm>
                <a:off x="258" y="1352"/>
                <a:ext cx="1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SIZE</a:t>
                </a:r>
                <a:endParaRPr lang="en-US" dirty="0">
                  <a:latin typeface="Arial" pitchFamily="34" charset="0"/>
                  <a:cs typeface="Arial" pitchFamily="34" charset="0"/>
                </a:endParaRPr>
              </a:p>
            </p:txBody>
          </p:sp>
          <p:sp>
            <p:nvSpPr>
              <p:cNvPr id="94287" name="Rectangle 89"/>
              <p:cNvSpPr>
                <a:spLocks noChangeArrowheads="1"/>
              </p:cNvSpPr>
              <p:nvPr/>
            </p:nvSpPr>
            <p:spPr bwMode="auto">
              <a:xfrm>
                <a:off x="436" y="1352"/>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88" name="Rectangle 90"/>
              <p:cNvSpPr>
                <a:spLocks noChangeArrowheads="1"/>
              </p:cNvSpPr>
              <p:nvPr/>
            </p:nvSpPr>
            <p:spPr bwMode="auto">
              <a:xfrm>
                <a:off x="763" y="1378"/>
                <a:ext cx="34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ANNUAL</a:t>
                </a:r>
                <a:endParaRPr lang="en-US" dirty="0">
                  <a:latin typeface="Arial" pitchFamily="34" charset="0"/>
                  <a:cs typeface="Arial" pitchFamily="34" charset="0"/>
                </a:endParaRPr>
              </a:p>
            </p:txBody>
          </p:sp>
          <p:sp>
            <p:nvSpPr>
              <p:cNvPr id="94289" name="Rectangle 91"/>
              <p:cNvSpPr>
                <a:spLocks noChangeArrowheads="1"/>
              </p:cNvSpPr>
              <p:nvPr/>
            </p:nvSpPr>
            <p:spPr bwMode="auto">
              <a:xfrm>
                <a:off x="1101"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90" name="Rectangle 92"/>
              <p:cNvSpPr>
                <a:spLocks noChangeArrowheads="1"/>
              </p:cNvSpPr>
              <p:nvPr/>
            </p:nvSpPr>
            <p:spPr bwMode="auto">
              <a:xfrm>
                <a:off x="1238" y="1378"/>
                <a:ext cx="40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MONTHLY</a:t>
                </a:r>
                <a:endParaRPr lang="en-US" dirty="0">
                  <a:latin typeface="Arial" pitchFamily="34" charset="0"/>
                  <a:cs typeface="Arial" pitchFamily="34" charset="0"/>
                </a:endParaRPr>
              </a:p>
            </p:txBody>
          </p:sp>
          <p:sp>
            <p:nvSpPr>
              <p:cNvPr id="94291" name="Rectangle 93"/>
              <p:cNvSpPr>
                <a:spLocks noChangeArrowheads="1"/>
              </p:cNvSpPr>
              <p:nvPr/>
            </p:nvSpPr>
            <p:spPr bwMode="auto">
              <a:xfrm>
                <a:off x="1634"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92" name="Rectangle 94"/>
              <p:cNvSpPr>
                <a:spLocks noChangeArrowheads="1"/>
              </p:cNvSpPr>
              <p:nvPr/>
            </p:nvSpPr>
            <p:spPr bwMode="auto">
              <a:xfrm>
                <a:off x="1724" y="1378"/>
                <a:ext cx="3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WEEKLY</a:t>
                </a:r>
                <a:endParaRPr lang="en-US" dirty="0">
                  <a:latin typeface="Arial" pitchFamily="34" charset="0"/>
                  <a:cs typeface="Arial" pitchFamily="34" charset="0"/>
                </a:endParaRPr>
              </a:p>
            </p:txBody>
          </p:sp>
          <p:sp>
            <p:nvSpPr>
              <p:cNvPr id="94293" name="Rectangle 95"/>
              <p:cNvSpPr>
                <a:spLocks noChangeArrowheads="1"/>
              </p:cNvSpPr>
              <p:nvPr/>
            </p:nvSpPr>
            <p:spPr bwMode="auto">
              <a:xfrm>
                <a:off x="2067"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94" name="Rectangle 96"/>
              <p:cNvSpPr>
                <a:spLocks noChangeArrowheads="1"/>
              </p:cNvSpPr>
              <p:nvPr/>
            </p:nvSpPr>
            <p:spPr bwMode="auto">
              <a:xfrm>
                <a:off x="2265" y="1378"/>
                <a:ext cx="29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ANNUA</a:t>
                </a:r>
                <a:endParaRPr lang="en-US" dirty="0">
                  <a:latin typeface="Arial" pitchFamily="34" charset="0"/>
                  <a:cs typeface="Arial" pitchFamily="34" charset="0"/>
                </a:endParaRPr>
              </a:p>
            </p:txBody>
          </p:sp>
          <p:sp>
            <p:nvSpPr>
              <p:cNvPr id="94295" name="Rectangle 97"/>
              <p:cNvSpPr>
                <a:spLocks noChangeArrowheads="1"/>
              </p:cNvSpPr>
              <p:nvPr/>
            </p:nvSpPr>
            <p:spPr bwMode="auto">
              <a:xfrm>
                <a:off x="2553" y="1378"/>
                <a:ext cx="50"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L</a:t>
                </a:r>
                <a:endParaRPr lang="en-US" dirty="0">
                  <a:latin typeface="Arial" pitchFamily="34" charset="0"/>
                  <a:cs typeface="Arial" pitchFamily="34" charset="0"/>
                </a:endParaRPr>
              </a:p>
            </p:txBody>
          </p:sp>
          <p:sp>
            <p:nvSpPr>
              <p:cNvPr id="94296" name="Rectangle 98"/>
              <p:cNvSpPr>
                <a:spLocks noChangeArrowheads="1"/>
              </p:cNvSpPr>
              <p:nvPr/>
            </p:nvSpPr>
            <p:spPr bwMode="auto">
              <a:xfrm>
                <a:off x="2602"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97" name="Rectangle 99"/>
              <p:cNvSpPr>
                <a:spLocks noChangeArrowheads="1"/>
              </p:cNvSpPr>
              <p:nvPr/>
            </p:nvSpPr>
            <p:spPr bwMode="auto">
              <a:xfrm>
                <a:off x="2832" y="1378"/>
                <a:ext cx="40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MONTHLY</a:t>
                </a:r>
                <a:endParaRPr lang="en-US" dirty="0">
                  <a:latin typeface="Arial" pitchFamily="34" charset="0"/>
                  <a:cs typeface="Arial" pitchFamily="34" charset="0"/>
                </a:endParaRPr>
              </a:p>
            </p:txBody>
          </p:sp>
          <p:sp>
            <p:nvSpPr>
              <p:cNvPr id="94298" name="Rectangle 100"/>
              <p:cNvSpPr>
                <a:spLocks noChangeArrowheads="1"/>
              </p:cNvSpPr>
              <p:nvPr/>
            </p:nvSpPr>
            <p:spPr bwMode="auto">
              <a:xfrm>
                <a:off x="3227"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299" name="Rectangle 101"/>
              <p:cNvSpPr>
                <a:spLocks noChangeArrowheads="1"/>
              </p:cNvSpPr>
              <p:nvPr/>
            </p:nvSpPr>
            <p:spPr bwMode="auto">
              <a:xfrm>
                <a:off x="3416" y="1378"/>
                <a:ext cx="3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WEEKLY</a:t>
                </a:r>
                <a:endParaRPr lang="en-US" dirty="0">
                  <a:latin typeface="Arial" pitchFamily="34" charset="0"/>
                  <a:cs typeface="Arial" pitchFamily="34" charset="0"/>
                </a:endParaRPr>
              </a:p>
            </p:txBody>
          </p:sp>
          <p:sp>
            <p:nvSpPr>
              <p:cNvPr id="94300" name="Rectangle 102"/>
              <p:cNvSpPr>
                <a:spLocks noChangeArrowheads="1"/>
              </p:cNvSpPr>
              <p:nvPr/>
            </p:nvSpPr>
            <p:spPr bwMode="auto">
              <a:xfrm>
                <a:off x="3759"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01" name="Rectangle 103"/>
              <p:cNvSpPr>
                <a:spLocks noChangeArrowheads="1"/>
              </p:cNvSpPr>
              <p:nvPr/>
            </p:nvSpPr>
            <p:spPr bwMode="auto">
              <a:xfrm>
                <a:off x="3983" y="1378"/>
                <a:ext cx="34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ANNUAL</a:t>
                </a:r>
                <a:endParaRPr lang="en-US" dirty="0">
                  <a:latin typeface="Arial" pitchFamily="34" charset="0"/>
                  <a:cs typeface="Arial" pitchFamily="34" charset="0"/>
                </a:endParaRPr>
              </a:p>
            </p:txBody>
          </p:sp>
          <p:sp>
            <p:nvSpPr>
              <p:cNvPr id="94302" name="Rectangle 104"/>
              <p:cNvSpPr>
                <a:spLocks noChangeArrowheads="1"/>
              </p:cNvSpPr>
              <p:nvPr/>
            </p:nvSpPr>
            <p:spPr bwMode="auto">
              <a:xfrm>
                <a:off x="4321"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03" name="Rectangle 105"/>
              <p:cNvSpPr>
                <a:spLocks noChangeArrowheads="1"/>
              </p:cNvSpPr>
              <p:nvPr/>
            </p:nvSpPr>
            <p:spPr bwMode="auto">
              <a:xfrm>
                <a:off x="4506" y="1378"/>
                <a:ext cx="40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MONTHLY</a:t>
                </a:r>
                <a:endParaRPr lang="en-US" dirty="0">
                  <a:latin typeface="Arial" pitchFamily="34" charset="0"/>
                  <a:cs typeface="Arial" pitchFamily="34" charset="0"/>
                </a:endParaRPr>
              </a:p>
            </p:txBody>
          </p:sp>
          <p:sp>
            <p:nvSpPr>
              <p:cNvPr id="94304" name="Rectangle 106"/>
              <p:cNvSpPr>
                <a:spLocks noChangeArrowheads="1"/>
              </p:cNvSpPr>
              <p:nvPr/>
            </p:nvSpPr>
            <p:spPr bwMode="auto">
              <a:xfrm>
                <a:off x="4902"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05" name="Rectangle 107"/>
              <p:cNvSpPr>
                <a:spLocks noChangeArrowheads="1"/>
              </p:cNvSpPr>
              <p:nvPr/>
            </p:nvSpPr>
            <p:spPr bwMode="auto">
              <a:xfrm>
                <a:off x="5109" y="1378"/>
                <a:ext cx="3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WEEKLY</a:t>
                </a:r>
                <a:endParaRPr lang="en-US" dirty="0">
                  <a:latin typeface="Arial" pitchFamily="34" charset="0"/>
                  <a:cs typeface="Arial" pitchFamily="34" charset="0"/>
                </a:endParaRPr>
              </a:p>
            </p:txBody>
          </p:sp>
          <p:sp>
            <p:nvSpPr>
              <p:cNvPr id="94306" name="Rectangle 108"/>
              <p:cNvSpPr>
                <a:spLocks noChangeArrowheads="1"/>
              </p:cNvSpPr>
              <p:nvPr/>
            </p:nvSpPr>
            <p:spPr bwMode="auto">
              <a:xfrm>
                <a:off x="5452" y="1378"/>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07" name="Rectangle 109"/>
              <p:cNvSpPr>
                <a:spLocks noChangeArrowheads="1"/>
              </p:cNvSpPr>
              <p:nvPr/>
            </p:nvSpPr>
            <p:spPr bwMode="auto">
              <a:xfrm>
                <a:off x="21" y="1350"/>
                <a:ext cx="6"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08" name="Line 110"/>
              <p:cNvSpPr>
                <a:spLocks noChangeShapeType="1"/>
              </p:cNvSpPr>
              <p:nvPr/>
            </p:nvSpPr>
            <p:spPr bwMode="auto">
              <a:xfrm>
                <a:off x="21" y="1350"/>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9" name="Rectangle 111"/>
              <p:cNvSpPr>
                <a:spLocks noChangeArrowheads="1"/>
              </p:cNvSpPr>
              <p:nvPr/>
            </p:nvSpPr>
            <p:spPr bwMode="auto">
              <a:xfrm>
                <a:off x="669" y="1350"/>
                <a:ext cx="6"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10" name="Line 112"/>
              <p:cNvSpPr>
                <a:spLocks noChangeShapeType="1"/>
              </p:cNvSpPr>
              <p:nvPr/>
            </p:nvSpPr>
            <p:spPr bwMode="auto">
              <a:xfrm>
                <a:off x="669" y="1350"/>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1" name="Rectangle 113"/>
              <p:cNvSpPr>
                <a:spLocks noChangeArrowheads="1"/>
              </p:cNvSpPr>
              <p:nvPr/>
            </p:nvSpPr>
            <p:spPr bwMode="auto">
              <a:xfrm>
                <a:off x="675"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12" name="Line 114"/>
              <p:cNvSpPr>
                <a:spLocks noChangeShapeType="1"/>
              </p:cNvSpPr>
              <p:nvPr/>
            </p:nvSpPr>
            <p:spPr bwMode="auto">
              <a:xfrm>
                <a:off x="675"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3" name="Line 115"/>
              <p:cNvSpPr>
                <a:spLocks noChangeShapeType="1"/>
              </p:cNvSpPr>
              <p:nvPr/>
            </p:nvSpPr>
            <p:spPr bwMode="auto">
              <a:xfrm>
                <a:off x="675"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4" name="Rectangle 116"/>
              <p:cNvSpPr>
                <a:spLocks noChangeArrowheads="1"/>
              </p:cNvSpPr>
              <p:nvPr/>
            </p:nvSpPr>
            <p:spPr bwMode="auto">
              <a:xfrm>
                <a:off x="679" y="1350"/>
                <a:ext cx="512"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15" name="Line 117"/>
              <p:cNvSpPr>
                <a:spLocks noChangeShapeType="1"/>
              </p:cNvSpPr>
              <p:nvPr/>
            </p:nvSpPr>
            <p:spPr bwMode="auto">
              <a:xfrm>
                <a:off x="679" y="1350"/>
                <a:ext cx="51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6" name="Rectangle 118"/>
              <p:cNvSpPr>
                <a:spLocks noChangeArrowheads="1"/>
              </p:cNvSpPr>
              <p:nvPr/>
            </p:nvSpPr>
            <p:spPr bwMode="auto">
              <a:xfrm>
                <a:off x="1191"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17" name="Line 119"/>
              <p:cNvSpPr>
                <a:spLocks noChangeShapeType="1"/>
              </p:cNvSpPr>
              <p:nvPr/>
            </p:nvSpPr>
            <p:spPr bwMode="auto">
              <a:xfrm>
                <a:off x="1191"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8" name="Line 120"/>
              <p:cNvSpPr>
                <a:spLocks noChangeShapeType="1"/>
              </p:cNvSpPr>
              <p:nvPr/>
            </p:nvSpPr>
            <p:spPr bwMode="auto">
              <a:xfrm>
                <a:off x="1191"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9" name="Rectangle 121"/>
              <p:cNvSpPr>
                <a:spLocks noChangeArrowheads="1"/>
              </p:cNvSpPr>
              <p:nvPr/>
            </p:nvSpPr>
            <p:spPr bwMode="auto">
              <a:xfrm>
                <a:off x="1195" y="1350"/>
                <a:ext cx="482"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20" name="Line 122"/>
              <p:cNvSpPr>
                <a:spLocks noChangeShapeType="1"/>
              </p:cNvSpPr>
              <p:nvPr/>
            </p:nvSpPr>
            <p:spPr bwMode="auto">
              <a:xfrm>
                <a:off x="1195" y="1350"/>
                <a:ext cx="48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1" name="Rectangle 123"/>
              <p:cNvSpPr>
                <a:spLocks noChangeArrowheads="1"/>
              </p:cNvSpPr>
              <p:nvPr/>
            </p:nvSpPr>
            <p:spPr bwMode="auto">
              <a:xfrm>
                <a:off x="1677"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22" name="Line 124"/>
              <p:cNvSpPr>
                <a:spLocks noChangeShapeType="1"/>
              </p:cNvSpPr>
              <p:nvPr/>
            </p:nvSpPr>
            <p:spPr bwMode="auto">
              <a:xfrm>
                <a:off x="1677"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3" name="Line 125"/>
              <p:cNvSpPr>
                <a:spLocks noChangeShapeType="1"/>
              </p:cNvSpPr>
              <p:nvPr/>
            </p:nvSpPr>
            <p:spPr bwMode="auto">
              <a:xfrm>
                <a:off x="1677"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4" name="Rectangle 126"/>
              <p:cNvSpPr>
                <a:spLocks noChangeArrowheads="1"/>
              </p:cNvSpPr>
              <p:nvPr/>
            </p:nvSpPr>
            <p:spPr bwMode="auto">
              <a:xfrm>
                <a:off x="1681" y="1350"/>
                <a:ext cx="413"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25" name="Line 127"/>
              <p:cNvSpPr>
                <a:spLocks noChangeShapeType="1"/>
              </p:cNvSpPr>
              <p:nvPr/>
            </p:nvSpPr>
            <p:spPr bwMode="auto">
              <a:xfrm>
                <a:off x="1681" y="1350"/>
                <a:ext cx="413"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6" name="Rectangle 128"/>
              <p:cNvSpPr>
                <a:spLocks noChangeArrowheads="1"/>
              </p:cNvSpPr>
              <p:nvPr/>
            </p:nvSpPr>
            <p:spPr bwMode="auto">
              <a:xfrm>
                <a:off x="2094" y="1350"/>
                <a:ext cx="35"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27" name="Line 129"/>
              <p:cNvSpPr>
                <a:spLocks noChangeShapeType="1"/>
              </p:cNvSpPr>
              <p:nvPr/>
            </p:nvSpPr>
            <p:spPr bwMode="auto">
              <a:xfrm>
                <a:off x="2094" y="1350"/>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8" name="Rectangle 130"/>
              <p:cNvSpPr>
                <a:spLocks noChangeArrowheads="1"/>
              </p:cNvSpPr>
              <p:nvPr/>
            </p:nvSpPr>
            <p:spPr bwMode="auto">
              <a:xfrm>
                <a:off x="2129" y="1350"/>
                <a:ext cx="61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29" name="Line 131"/>
              <p:cNvSpPr>
                <a:spLocks noChangeShapeType="1"/>
              </p:cNvSpPr>
              <p:nvPr/>
            </p:nvSpPr>
            <p:spPr bwMode="auto">
              <a:xfrm>
                <a:off x="2129" y="1350"/>
                <a:ext cx="61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0" name="Rectangle 132"/>
              <p:cNvSpPr>
                <a:spLocks noChangeArrowheads="1"/>
              </p:cNvSpPr>
              <p:nvPr/>
            </p:nvSpPr>
            <p:spPr bwMode="auto">
              <a:xfrm>
                <a:off x="2740"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31" name="Line 133"/>
              <p:cNvSpPr>
                <a:spLocks noChangeShapeType="1"/>
              </p:cNvSpPr>
              <p:nvPr/>
            </p:nvSpPr>
            <p:spPr bwMode="auto">
              <a:xfrm>
                <a:off x="2740"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2" name="Line 134"/>
              <p:cNvSpPr>
                <a:spLocks noChangeShapeType="1"/>
              </p:cNvSpPr>
              <p:nvPr/>
            </p:nvSpPr>
            <p:spPr bwMode="auto">
              <a:xfrm>
                <a:off x="2740"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3" name="Rectangle 135"/>
              <p:cNvSpPr>
                <a:spLocks noChangeArrowheads="1"/>
              </p:cNvSpPr>
              <p:nvPr/>
            </p:nvSpPr>
            <p:spPr bwMode="auto">
              <a:xfrm>
                <a:off x="2744" y="1350"/>
                <a:ext cx="572"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34" name="Line 136"/>
              <p:cNvSpPr>
                <a:spLocks noChangeShapeType="1"/>
              </p:cNvSpPr>
              <p:nvPr/>
            </p:nvSpPr>
            <p:spPr bwMode="auto">
              <a:xfrm>
                <a:off x="2744" y="1350"/>
                <a:ext cx="57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5" name="Rectangle 137"/>
              <p:cNvSpPr>
                <a:spLocks noChangeArrowheads="1"/>
              </p:cNvSpPr>
              <p:nvPr/>
            </p:nvSpPr>
            <p:spPr bwMode="auto">
              <a:xfrm>
                <a:off x="3316"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36" name="Line 138"/>
              <p:cNvSpPr>
                <a:spLocks noChangeShapeType="1"/>
              </p:cNvSpPr>
              <p:nvPr/>
            </p:nvSpPr>
            <p:spPr bwMode="auto">
              <a:xfrm>
                <a:off x="3316"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7" name="Line 139"/>
              <p:cNvSpPr>
                <a:spLocks noChangeShapeType="1"/>
              </p:cNvSpPr>
              <p:nvPr/>
            </p:nvSpPr>
            <p:spPr bwMode="auto">
              <a:xfrm>
                <a:off x="3316"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8" name="Rectangle 140"/>
              <p:cNvSpPr>
                <a:spLocks noChangeArrowheads="1"/>
              </p:cNvSpPr>
              <p:nvPr/>
            </p:nvSpPr>
            <p:spPr bwMode="auto">
              <a:xfrm>
                <a:off x="3320" y="1350"/>
                <a:ext cx="520"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39" name="Line 141"/>
              <p:cNvSpPr>
                <a:spLocks noChangeShapeType="1"/>
              </p:cNvSpPr>
              <p:nvPr/>
            </p:nvSpPr>
            <p:spPr bwMode="auto">
              <a:xfrm>
                <a:off x="3320" y="1350"/>
                <a:ext cx="520"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0" name="Rectangle 142"/>
              <p:cNvSpPr>
                <a:spLocks noChangeArrowheads="1"/>
              </p:cNvSpPr>
              <p:nvPr/>
            </p:nvSpPr>
            <p:spPr bwMode="auto">
              <a:xfrm>
                <a:off x="3840" y="1350"/>
                <a:ext cx="35"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41" name="Line 143"/>
              <p:cNvSpPr>
                <a:spLocks noChangeShapeType="1"/>
              </p:cNvSpPr>
              <p:nvPr/>
            </p:nvSpPr>
            <p:spPr bwMode="auto">
              <a:xfrm>
                <a:off x="3840" y="1350"/>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2" name="Rectangle 144"/>
              <p:cNvSpPr>
                <a:spLocks noChangeArrowheads="1"/>
              </p:cNvSpPr>
              <p:nvPr/>
            </p:nvSpPr>
            <p:spPr bwMode="auto">
              <a:xfrm>
                <a:off x="3875" y="1350"/>
                <a:ext cx="556"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43" name="Line 145"/>
              <p:cNvSpPr>
                <a:spLocks noChangeShapeType="1"/>
              </p:cNvSpPr>
              <p:nvPr/>
            </p:nvSpPr>
            <p:spPr bwMode="auto">
              <a:xfrm>
                <a:off x="3875" y="1350"/>
                <a:ext cx="55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4" name="Rectangle 146"/>
              <p:cNvSpPr>
                <a:spLocks noChangeArrowheads="1"/>
              </p:cNvSpPr>
              <p:nvPr/>
            </p:nvSpPr>
            <p:spPr bwMode="auto">
              <a:xfrm>
                <a:off x="4431"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45" name="Line 147"/>
              <p:cNvSpPr>
                <a:spLocks noChangeShapeType="1"/>
              </p:cNvSpPr>
              <p:nvPr/>
            </p:nvSpPr>
            <p:spPr bwMode="auto">
              <a:xfrm>
                <a:off x="4431"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6" name="Line 148"/>
              <p:cNvSpPr>
                <a:spLocks noChangeShapeType="1"/>
              </p:cNvSpPr>
              <p:nvPr/>
            </p:nvSpPr>
            <p:spPr bwMode="auto">
              <a:xfrm>
                <a:off x="4431"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7" name="Rectangle 149"/>
              <p:cNvSpPr>
                <a:spLocks noChangeArrowheads="1"/>
              </p:cNvSpPr>
              <p:nvPr/>
            </p:nvSpPr>
            <p:spPr bwMode="auto">
              <a:xfrm>
                <a:off x="4435" y="1350"/>
                <a:ext cx="537"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48" name="Line 150"/>
              <p:cNvSpPr>
                <a:spLocks noChangeShapeType="1"/>
              </p:cNvSpPr>
              <p:nvPr/>
            </p:nvSpPr>
            <p:spPr bwMode="auto">
              <a:xfrm>
                <a:off x="4435" y="1350"/>
                <a:ext cx="537"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9" name="Rectangle 151"/>
              <p:cNvSpPr>
                <a:spLocks noChangeArrowheads="1"/>
              </p:cNvSpPr>
              <p:nvPr/>
            </p:nvSpPr>
            <p:spPr bwMode="auto">
              <a:xfrm>
                <a:off x="4972" y="1350"/>
                <a:ext cx="3"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50" name="Line 152"/>
              <p:cNvSpPr>
                <a:spLocks noChangeShapeType="1"/>
              </p:cNvSpPr>
              <p:nvPr/>
            </p:nvSpPr>
            <p:spPr bwMode="auto">
              <a:xfrm>
                <a:off x="4972" y="1350"/>
                <a:ext cx="3"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1" name="Line 153"/>
              <p:cNvSpPr>
                <a:spLocks noChangeShapeType="1"/>
              </p:cNvSpPr>
              <p:nvPr/>
            </p:nvSpPr>
            <p:spPr bwMode="auto">
              <a:xfrm>
                <a:off x="4972"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2" name="Rectangle 154"/>
              <p:cNvSpPr>
                <a:spLocks noChangeArrowheads="1"/>
              </p:cNvSpPr>
              <p:nvPr/>
            </p:nvSpPr>
            <p:spPr bwMode="auto">
              <a:xfrm>
                <a:off x="4975" y="1350"/>
                <a:ext cx="608"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53" name="Line 155"/>
              <p:cNvSpPr>
                <a:spLocks noChangeShapeType="1"/>
              </p:cNvSpPr>
              <p:nvPr/>
            </p:nvSpPr>
            <p:spPr bwMode="auto">
              <a:xfrm>
                <a:off x="4975" y="1350"/>
                <a:ext cx="608"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4" name="Rectangle 156"/>
              <p:cNvSpPr>
                <a:spLocks noChangeArrowheads="1"/>
              </p:cNvSpPr>
              <p:nvPr/>
            </p:nvSpPr>
            <p:spPr bwMode="auto">
              <a:xfrm>
                <a:off x="5583" y="1350"/>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55" name="Line 157"/>
              <p:cNvSpPr>
                <a:spLocks noChangeShapeType="1"/>
              </p:cNvSpPr>
              <p:nvPr/>
            </p:nvSpPr>
            <p:spPr bwMode="auto">
              <a:xfrm>
                <a:off x="5583" y="1350"/>
                <a:ext cx="4"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6" name="Line 158"/>
              <p:cNvSpPr>
                <a:spLocks noChangeShapeType="1"/>
              </p:cNvSpPr>
              <p:nvPr/>
            </p:nvSpPr>
            <p:spPr bwMode="auto">
              <a:xfrm>
                <a:off x="5583"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7" name="Rectangle 159"/>
              <p:cNvSpPr>
                <a:spLocks noChangeArrowheads="1"/>
              </p:cNvSpPr>
              <p:nvPr/>
            </p:nvSpPr>
            <p:spPr bwMode="auto">
              <a:xfrm>
                <a:off x="5587" y="1350"/>
                <a:ext cx="2"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58" name="Line 160"/>
              <p:cNvSpPr>
                <a:spLocks noChangeShapeType="1"/>
              </p:cNvSpPr>
              <p:nvPr/>
            </p:nvSpPr>
            <p:spPr bwMode="auto">
              <a:xfrm>
                <a:off x="5587" y="1350"/>
                <a:ext cx="0" cy="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9" name="Rectangle 161"/>
              <p:cNvSpPr>
                <a:spLocks noChangeArrowheads="1"/>
              </p:cNvSpPr>
              <p:nvPr/>
            </p:nvSpPr>
            <p:spPr bwMode="auto">
              <a:xfrm>
                <a:off x="21"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60" name="Line 162"/>
              <p:cNvSpPr>
                <a:spLocks noChangeShapeType="1"/>
              </p:cNvSpPr>
              <p:nvPr/>
            </p:nvSpPr>
            <p:spPr bwMode="auto">
              <a:xfrm>
                <a:off x="21"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1" name="Rectangle 163"/>
              <p:cNvSpPr>
                <a:spLocks noChangeArrowheads="1"/>
              </p:cNvSpPr>
              <p:nvPr/>
            </p:nvSpPr>
            <p:spPr bwMode="auto">
              <a:xfrm>
                <a:off x="669"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62" name="Line 164"/>
              <p:cNvSpPr>
                <a:spLocks noChangeShapeType="1"/>
              </p:cNvSpPr>
              <p:nvPr/>
            </p:nvSpPr>
            <p:spPr bwMode="auto">
              <a:xfrm>
                <a:off x="669"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3" name="Rectangle 165"/>
              <p:cNvSpPr>
                <a:spLocks noChangeArrowheads="1"/>
              </p:cNvSpPr>
              <p:nvPr/>
            </p:nvSpPr>
            <p:spPr bwMode="auto">
              <a:xfrm>
                <a:off x="1191"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64" name="Line 166"/>
              <p:cNvSpPr>
                <a:spLocks noChangeShapeType="1"/>
              </p:cNvSpPr>
              <p:nvPr/>
            </p:nvSpPr>
            <p:spPr bwMode="auto">
              <a:xfrm>
                <a:off x="1191"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5" name="Rectangle 167"/>
              <p:cNvSpPr>
                <a:spLocks noChangeArrowheads="1"/>
              </p:cNvSpPr>
              <p:nvPr/>
            </p:nvSpPr>
            <p:spPr bwMode="auto">
              <a:xfrm>
                <a:off x="1677"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66" name="Line 168"/>
              <p:cNvSpPr>
                <a:spLocks noChangeShapeType="1"/>
              </p:cNvSpPr>
              <p:nvPr/>
            </p:nvSpPr>
            <p:spPr bwMode="auto">
              <a:xfrm>
                <a:off x="1677"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7" name="Rectangle 169"/>
              <p:cNvSpPr>
                <a:spLocks noChangeArrowheads="1"/>
              </p:cNvSpPr>
              <p:nvPr/>
            </p:nvSpPr>
            <p:spPr bwMode="auto">
              <a:xfrm>
                <a:off x="2094" y="1354"/>
                <a:ext cx="35"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68" name="Line 170"/>
              <p:cNvSpPr>
                <a:spLocks noChangeShapeType="1"/>
              </p:cNvSpPr>
              <p:nvPr/>
            </p:nvSpPr>
            <p:spPr bwMode="auto">
              <a:xfrm>
                <a:off x="2094"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9" name="Rectangle 171"/>
              <p:cNvSpPr>
                <a:spLocks noChangeArrowheads="1"/>
              </p:cNvSpPr>
              <p:nvPr/>
            </p:nvSpPr>
            <p:spPr bwMode="auto">
              <a:xfrm>
                <a:off x="2740" y="1354"/>
                <a:ext cx="5"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70" name="Line 172"/>
              <p:cNvSpPr>
                <a:spLocks noChangeShapeType="1"/>
              </p:cNvSpPr>
              <p:nvPr/>
            </p:nvSpPr>
            <p:spPr bwMode="auto">
              <a:xfrm>
                <a:off x="2740"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1" name="Rectangle 173"/>
              <p:cNvSpPr>
                <a:spLocks noChangeArrowheads="1"/>
              </p:cNvSpPr>
              <p:nvPr/>
            </p:nvSpPr>
            <p:spPr bwMode="auto">
              <a:xfrm>
                <a:off x="3316" y="1354"/>
                <a:ext cx="5"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72" name="Line 174"/>
              <p:cNvSpPr>
                <a:spLocks noChangeShapeType="1"/>
              </p:cNvSpPr>
              <p:nvPr/>
            </p:nvSpPr>
            <p:spPr bwMode="auto">
              <a:xfrm>
                <a:off x="3316"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3" name="Rectangle 175"/>
              <p:cNvSpPr>
                <a:spLocks noChangeArrowheads="1"/>
              </p:cNvSpPr>
              <p:nvPr/>
            </p:nvSpPr>
            <p:spPr bwMode="auto">
              <a:xfrm>
                <a:off x="3840" y="1354"/>
                <a:ext cx="35"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74" name="Line 176"/>
              <p:cNvSpPr>
                <a:spLocks noChangeShapeType="1"/>
              </p:cNvSpPr>
              <p:nvPr/>
            </p:nvSpPr>
            <p:spPr bwMode="auto">
              <a:xfrm>
                <a:off x="3840"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5" name="Rectangle 177"/>
              <p:cNvSpPr>
                <a:spLocks noChangeArrowheads="1"/>
              </p:cNvSpPr>
              <p:nvPr/>
            </p:nvSpPr>
            <p:spPr bwMode="auto">
              <a:xfrm>
                <a:off x="4431"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76" name="Line 178"/>
              <p:cNvSpPr>
                <a:spLocks noChangeShapeType="1"/>
              </p:cNvSpPr>
              <p:nvPr/>
            </p:nvSpPr>
            <p:spPr bwMode="auto">
              <a:xfrm>
                <a:off x="4431"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7" name="Rectangle 179"/>
              <p:cNvSpPr>
                <a:spLocks noChangeArrowheads="1"/>
              </p:cNvSpPr>
              <p:nvPr/>
            </p:nvSpPr>
            <p:spPr bwMode="auto">
              <a:xfrm>
                <a:off x="4972" y="1354"/>
                <a:ext cx="5"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78" name="Line 180"/>
              <p:cNvSpPr>
                <a:spLocks noChangeShapeType="1"/>
              </p:cNvSpPr>
              <p:nvPr/>
            </p:nvSpPr>
            <p:spPr bwMode="auto">
              <a:xfrm>
                <a:off x="4972"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9" name="Rectangle 181"/>
              <p:cNvSpPr>
                <a:spLocks noChangeArrowheads="1"/>
              </p:cNvSpPr>
              <p:nvPr/>
            </p:nvSpPr>
            <p:spPr bwMode="auto">
              <a:xfrm>
                <a:off x="5583" y="1354"/>
                <a:ext cx="6" cy="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80" name="Line 182"/>
              <p:cNvSpPr>
                <a:spLocks noChangeShapeType="1"/>
              </p:cNvSpPr>
              <p:nvPr/>
            </p:nvSpPr>
            <p:spPr bwMode="auto">
              <a:xfrm>
                <a:off x="5583" y="1354"/>
                <a:ext cx="0" cy="14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1" name="Rectangle 183"/>
              <p:cNvSpPr>
                <a:spLocks noChangeArrowheads="1"/>
              </p:cNvSpPr>
              <p:nvPr/>
            </p:nvSpPr>
            <p:spPr bwMode="auto">
              <a:xfrm>
                <a:off x="36" y="1507"/>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2" name="Rectangle 184"/>
              <p:cNvSpPr>
                <a:spLocks noChangeArrowheads="1"/>
              </p:cNvSpPr>
              <p:nvPr/>
            </p:nvSpPr>
            <p:spPr bwMode="auto">
              <a:xfrm>
                <a:off x="932" y="1507"/>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3" name="Rectangle 185"/>
              <p:cNvSpPr>
                <a:spLocks noChangeArrowheads="1"/>
              </p:cNvSpPr>
              <p:nvPr/>
            </p:nvSpPr>
            <p:spPr bwMode="auto">
              <a:xfrm>
                <a:off x="1206"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4" name="Rectangle 186"/>
              <p:cNvSpPr>
                <a:spLocks noChangeArrowheads="1"/>
              </p:cNvSpPr>
              <p:nvPr/>
            </p:nvSpPr>
            <p:spPr bwMode="auto">
              <a:xfrm>
                <a:off x="1691"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5" name="Rectangle 187"/>
              <p:cNvSpPr>
                <a:spLocks noChangeArrowheads="1"/>
              </p:cNvSpPr>
              <p:nvPr/>
            </p:nvSpPr>
            <p:spPr bwMode="auto">
              <a:xfrm>
                <a:off x="2130"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6" name="Rectangle 188"/>
              <p:cNvSpPr>
                <a:spLocks noChangeArrowheads="1"/>
              </p:cNvSpPr>
              <p:nvPr/>
            </p:nvSpPr>
            <p:spPr bwMode="auto">
              <a:xfrm>
                <a:off x="2754"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7" name="Rectangle 189"/>
              <p:cNvSpPr>
                <a:spLocks noChangeArrowheads="1"/>
              </p:cNvSpPr>
              <p:nvPr/>
            </p:nvSpPr>
            <p:spPr bwMode="auto">
              <a:xfrm>
                <a:off x="3330"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8" name="Rectangle 190"/>
              <p:cNvSpPr>
                <a:spLocks noChangeArrowheads="1"/>
              </p:cNvSpPr>
              <p:nvPr/>
            </p:nvSpPr>
            <p:spPr bwMode="auto">
              <a:xfrm>
                <a:off x="4152"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89" name="Rectangle 191"/>
              <p:cNvSpPr>
                <a:spLocks noChangeArrowheads="1"/>
              </p:cNvSpPr>
              <p:nvPr/>
            </p:nvSpPr>
            <p:spPr bwMode="auto">
              <a:xfrm>
                <a:off x="4446"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90" name="Rectangle 192"/>
              <p:cNvSpPr>
                <a:spLocks noChangeArrowheads="1"/>
              </p:cNvSpPr>
              <p:nvPr/>
            </p:nvSpPr>
            <p:spPr bwMode="auto">
              <a:xfrm>
                <a:off x="4986" y="1503"/>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dirty="0">
                    <a:solidFill>
                      <a:srgbClr val="000000"/>
                    </a:solidFill>
                    <a:latin typeface="Arial" pitchFamily="34" charset="0"/>
                    <a:cs typeface="Arial" pitchFamily="34" charset="0"/>
                  </a:rPr>
                  <a:t> </a:t>
                </a:r>
                <a:endParaRPr lang="en-US" dirty="0">
                  <a:latin typeface="Arial" pitchFamily="34" charset="0"/>
                  <a:cs typeface="Arial" pitchFamily="34" charset="0"/>
                </a:endParaRPr>
              </a:p>
            </p:txBody>
          </p:sp>
          <p:sp>
            <p:nvSpPr>
              <p:cNvPr id="94391" name="Rectangle 193"/>
              <p:cNvSpPr>
                <a:spLocks noChangeArrowheads="1"/>
              </p:cNvSpPr>
              <p:nvPr/>
            </p:nvSpPr>
            <p:spPr bwMode="auto">
              <a:xfrm>
                <a:off x="21"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92" name="Line 194"/>
              <p:cNvSpPr>
                <a:spLocks noChangeShapeType="1"/>
              </p:cNvSpPr>
              <p:nvPr/>
            </p:nvSpPr>
            <p:spPr bwMode="auto">
              <a:xfrm>
                <a:off x="21"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3" name="Line 195"/>
              <p:cNvSpPr>
                <a:spLocks noChangeShapeType="1"/>
              </p:cNvSpPr>
              <p:nvPr/>
            </p:nvSpPr>
            <p:spPr bwMode="auto">
              <a:xfrm>
                <a:off x="21"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4" name="Rectangle 196"/>
              <p:cNvSpPr>
                <a:spLocks noChangeArrowheads="1"/>
              </p:cNvSpPr>
              <p:nvPr/>
            </p:nvSpPr>
            <p:spPr bwMode="auto">
              <a:xfrm>
                <a:off x="27" y="1499"/>
                <a:ext cx="642"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95" name="Line 197"/>
              <p:cNvSpPr>
                <a:spLocks noChangeShapeType="1"/>
              </p:cNvSpPr>
              <p:nvPr/>
            </p:nvSpPr>
            <p:spPr bwMode="auto">
              <a:xfrm>
                <a:off x="27" y="1499"/>
                <a:ext cx="64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6" name="Rectangle 198"/>
              <p:cNvSpPr>
                <a:spLocks noChangeArrowheads="1"/>
              </p:cNvSpPr>
              <p:nvPr/>
            </p:nvSpPr>
            <p:spPr bwMode="auto">
              <a:xfrm>
                <a:off x="669"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397" name="Line 199"/>
              <p:cNvSpPr>
                <a:spLocks noChangeShapeType="1"/>
              </p:cNvSpPr>
              <p:nvPr/>
            </p:nvSpPr>
            <p:spPr bwMode="auto">
              <a:xfrm>
                <a:off x="669"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8" name="Line 200"/>
              <p:cNvSpPr>
                <a:spLocks noChangeShapeType="1"/>
              </p:cNvSpPr>
              <p:nvPr/>
            </p:nvSpPr>
            <p:spPr bwMode="auto">
              <a:xfrm>
                <a:off x="669"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9" name="Rectangle 201"/>
              <p:cNvSpPr>
                <a:spLocks noChangeArrowheads="1"/>
              </p:cNvSpPr>
              <p:nvPr/>
            </p:nvSpPr>
            <p:spPr bwMode="auto">
              <a:xfrm>
                <a:off x="675" y="1499"/>
                <a:ext cx="51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400" name="Line 202"/>
              <p:cNvSpPr>
                <a:spLocks noChangeShapeType="1"/>
              </p:cNvSpPr>
              <p:nvPr/>
            </p:nvSpPr>
            <p:spPr bwMode="auto">
              <a:xfrm>
                <a:off x="675" y="1499"/>
                <a:ext cx="51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1" name="Rectangle 203"/>
              <p:cNvSpPr>
                <a:spLocks noChangeArrowheads="1"/>
              </p:cNvSpPr>
              <p:nvPr/>
            </p:nvSpPr>
            <p:spPr bwMode="auto">
              <a:xfrm>
                <a:off x="1191"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402" name="Line 204"/>
              <p:cNvSpPr>
                <a:spLocks noChangeShapeType="1"/>
              </p:cNvSpPr>
              <p:nvPr/>
            </p:nvSpPr>
            <p:spPr bwMode="auto">
              <a:xfrm>
                <a:off x="1191"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406"/>
            <p:cNvGrpSpPr>
              <a:grpSpLocks/>
            </p:cNvGrpSpPr>
            <p:nvPr/>
          </p:nvGrpSpPr>
          <p:grpSpPr bwMode="auto">
            <a:xfrm>
              <a:off x="21" y="1499"/>
              <a:ext cx="5568" cy="527"/>
              <a:chOff x="21" y="1499"/>
              <a:chExt cx="5568" cy="527"/>
            </a:xfrm>
            <a:grpFill/>
          </p:grpSpPr>
          <p:sp>
            <p:nvSpPr>
              <p:cNvPr id="94003" name="Line 206"/>
              <p:cNvSpPr>
                <a:spLocks noChangeShapeType="1"/>
              </p:cNvSpPr>
              <p:nvPr/>
            </p:nvSpPr>
            <p:spPr bwMode="auto">
              <a:xfrm>
                <a:off x="1191"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04" name="Rectangle 207"/>
              <p:cNvSpPr>
                <a:spLocks noChangeArrowheads="1"/>
              </p:cNvSpPr>
              <p:nvPr/>
            </p:nvSpPr>
            <p:spPr bwMode="auto">
              <a:xfrm>
                <a:off x="1197" y="1499"/>
                <a:ext cx="480"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05" name="Line 208"/>
              <p:cNvSpPr>
                <a:spLocks noChangeShapeType="1"/>
              </p:cNvSpPr>
              <p:nvPr/>
            </p:nvSpPr>
            <p:spPr bwMode="auto">
              <a:xfrm>
                <a:off x="1197" y="1499"/>
                <a:ext cx="480"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06" name="Rectangle 209"/>
              <p:cNvSpPr>
                <a:spLocks noChangeArrowheads="1"/>
              </p:cNvSpPr>
              <p:nvPr/>
            </p:nvSpPr>
            <p:spPr bwMode="auto">
              <a:xfrm>
                <a:off x="1677"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07" name="Line 210"/>
              <p:cNvSpPr>
                <a:spLocks noChangeShapeType="1"/>
              </p:cNvSpPr>
              <p:nvPr/>
            </p:nvSpPr>
            <p:spPr bwMode="auto">
              <a:xfrm>
                <a:off x="1677"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08" name="Line 211"/>
              <p:cNvSpPr>
                <a:spLocks noChangeShapeType="1"/>
              </p:cNvSpPr>
              <p:nvPr/>
            </p:nvSpPr>
            <p:spPr bwMode="auto">
              <a:xfrm>
                <a:off x="1677"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09" name="Rectangle 212"/>
              <p:cNvSpPr>
                <a:spLocks noChangeArrowheads="1"/>
              </p:cNvSpPr>
              <p:nvPr/>
            </p:nvSpPr>
            <p:spPr bwMode="auto">
              <a:xfrm>
                <a:off x="1683" y="1499"/>
                <a:ext cx="41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10" name="Line 213"/>
              <p:cNvSpPr>
                <a:spLocks noChangeShapeType="1"/>
              </p:cNvSpPr>
              <p:nvPr/>
            </p:nvSpPr>
            <p:spPr bwMode="auto">
              <a:xfrm>
                <a:off x="1683" y="1499"/>
                <a:ext cx="41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11" name="Rectangle 214"/>
              <p:cNvSpPr>
                <a:spLocks noChangeArrowheads="1"/>
              </p:cNvSpPr>
              <p:nvPr/>
            </p:nvSpPr>
            <p:spPr bwMode="auto">
              <a:xfrm>
                <a:off x="2094" y="1499"/>
                <a:ext cx="3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12" name="Line 215"/>
              <p:cNvSpPr>
                <a:spLocks noChangeShapeType="1"/>
              </p:cNvSpPr>
              <p:nvPr/>
            </p:nvSpPr>
            <p:spPr bwMode="auto">
              <a:xfrm>
                <a:off x="2094" y="1499"/>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13" name="Rectangle 216"/>
              <p:cNvSpPr>
                <a:spLocks noChangeArrowheads="1"/>
              </p:cNvSpPr>
              <p:nvPr/>
            </p:nvSpPr>
            <p:spPr bwMode="auto">
              <a:xfrm>
                <a:off x="2129" y="1499"/>
                <a:ext cx="61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14" name="Line 217"/>
              <p:cNvSpPr>
                <a:spLocks noChangeShapeType="1"/>
              </p:cNvSpPr>
              <p:nvPr/>
            </p:nvSpPr>
            <p:spPr bwMode="auto">
              <a:xfrm>
                <a:off x="2129" y="1499"/>
                <a:ext cx="61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15" name="Rectangle 218"/>
              <p:cNvSpPr>
                <a:spLocks noChangeArrowheads="1"/>
              </p:cNvSpPr>
              <p:nvPr/>
            </p:nvSpPr>
            <p:spPr bwMode="auto">
              <a:xfrm>
                <a:off x="2740" y="149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16" name="Line 219"/>
              <p:cNvSpPr>
                <a:spLocks noChangeShapeType="1"/>
              </p:cNvSpPr>
              <p:nvPr/>
            </p:nvSpPr>
            <p:spPr bwMode="auto">
              <a:xfrm>
                <a:off x="2740" y="149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17" name="Line 220"/>
              <p:cNvSpPr>
                <a:spLocks noChangeShapeType="1"/>
              </p:cNvSpPr>
              <p:nvPr/>
            </p:nvSpPr>
            <p:spPr bwMode="auto">
              <a:xfrm>
                <a:off x="2740"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18" name="Rectangle 221"/>
              <p:cNvSpPr>
                <a:spLocks noChangeArrowheads="1"/>
              </p:cNvSpPr>
              <p:nvPr/>
            </p:nvSpPr>
            <p:spPr bwMode="auto">
              <a:xfrm>
                <a:off x="2745" y="1499"/>
                <a:ext cx="57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19" name="Line 222"/>
              <p:cNvSpPr>
                <a:spLocks noChangeShapeType="1"/>
              </p:cNvSpPr>
              <p:nvPr/>
            </p:nvSpPr>
            <p:spPr bwMode="auto">
              <a:xfrm>
                <a:off x="2745" y="1499"/>
                <a:ext cx="57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0" name="Rectangle 223"/>
              <p:cNvSpPr>
                <a:spLocks noChangeArrowheads="1"/>
              </p:cNvSpPr>
              <p:nvPr/>
            </p:nvSpPr>
            <p:spPr bwMode="auto">
              <a:xfrm>
                <a:off x="3316" y="149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21" name="Line 224"/>
              <p:cNvSpPr>
                <a:spLocks noChangeShapeType="1"/>
              </p:cNvSpPr>
              <p:nvPr/>
            </p:nvSpPr>
            <p:spPr bwMode="auto">
              <a:xfrm>
                <a:off x="3316" y="149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2" name="Line 225"/>
              <p:cNvSpPr>
                <a:spLocks noChangeShapeType="1"/>
              </p:cNvSpPr>
              <p:nvPr/>
            </p:nvSpPr>
            <p:spPr bwMode="auto">
              <a:xfrm>
                <a:off x="3316"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3" name="Rectangle 226"/>
              <p:cNvSpPr>
                <a:spLocks noChangeArrowheads="1"/>
              </p:cNvSpPr>
              <p:nvPr/>
            </p:nvSpPr>
            <p:spPr bwMode="auto">
              <a:xfrm>
                <a:off x="3321" y="1499"/>
                <a:ext cx="519"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24" name="Line 227"/>
              <p:cNvSpPr>
                <a:spLocks noChangeShapeType="1"/>
              </p:cNvSpPr>
              <p:nvPr/>
            </p:nvSpPr>
            <p:spPr bwMode="auto">
              <a:xfrm>
                <a:off x="3321" y="1499"/>
                <a:ext cx="519"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5" name="Rectangle 228"/>
              <p:cNvSpPr>
                <a:spLocks noChangeArrowheads="1"/>
              </p:cNvSpPr>
              <p:nvPr/>
            </p:nvSpPr>
            <p:spPr bwMode="auto">
              <a:xfrm>
                <a:off x="3840" y="1499"/>
                <a:ext cx="3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26" name="Line 229"/>
              <p:cNvSpPr>
                <a:spLocks noChangeShapeType="1"/>
              </p:cNvSpPr>
              <p:nvPr/>
            </p:nvSpPr>
            <p:spPr bwMode="auto">
              <a:xfrm>
                <a:off x="3840" y="1499"/>
                <a:ext cx="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7" name="Rectangle 230"/>
              <p:cNvSpPr>
                <a:spLocks noChangeArrowheads="1"/>
              </p:cNvSpPr>
              <p:nvPr/>
            </p:nvSpPr>
            <p:spPr bwMode="auto">
              <a:xfrm>
                <a:off x="3875" y="1499"/>
                <a:ext cx="55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28" name="Line 231"/>
              <p:cNvSpPr>
                <a:spLocks noChangeShapeType="1"/>
              </p:cNvSpPr>
              <p:nvPr/>
            </p:nvSpPr>
            <p:spPr bwMode="auto">
              <a:xfrm>
                <a:off x="3875" y="1499"/>
                <a:ext cx="55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29" name="Rectangle 232"/>
              <p:cNvSpPr>
                <a:spLocks noChangeArrowheads="1"/>
              </p:cNvSpPr>
              <p:nvPr/>
            </p:nvSpPr>
            <p:spPr bwMode="auto">
              <a:xfrm>
                <a:off x="4431"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30" name="Line 233"/>
              <p:cNvSpPr>
                <a:spLocks noChangeShapeType="1"/>
              </p:cNvSpPr>
              <p:nvPr/>
            </p:nvSpPr>
            <p:spPr bwMode="auto">
              <a:xfrm>
                <a:off x="4431"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1" name="Line 234"/>
              <p:cNvSpPr>
                <a:spLocks noChangeShapeType="1"/>
              </p:cNvSpPr>
              <p:nvPr/>
            </p:nvSpPr>
            <p:spPr bwMode="auto">
              <a:xfrm>
                <a:off x="4431"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2" name="Rectangle 235"/>
              <p:cNvSpPr>
                <a:spLocks noChangeArrowheads="1"/>
              </p:cNvSpPr>
              <p:nvPr/>
            </p:nvSpPr>
            <p:spPr bwMode="auto">
              <a:xfrm>
                <a:off x="4437" y="1499"/>
                <a:ext cx="53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33" name="Line 236"/>
              <p:cNvSpPr>
                <a:spLocks noChangeShapeType="1"/>
              </p:cNvSpPr>
              <p:nvPr/>
            </p:nvSpPr>
            <p:spPr bwMode="auto">
              <a:xfrm>
                <a:off x="4437" y="1499"/>
                <a:ext cx="5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4" name="Rectangle 237"/>
              <p:cNvSpPr>
                <a:spLocks noChangeArrowheads="1"/>
              </p:cNvSpPr>
              <p:nvPr/>
            </p:nvSpPr>
            <p:spPr bwMode="auto">
              <a:xfrm>
                <a:off x="4972" y="149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35" name="Line 238"/>
              <p:cNvSpPr>
                <a:spLocks noChangeShapeType="1"/>
              </p:cNvSpPr>
              <p:nvPr/>
            </p:nvSpPr>
            <p:spPr bwMode="auto">
              <a:xfrm>
                <a:off x="4972" y="149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6" name="Line 239"/>
              <p:cNvSpPr>
                <a:spLocks noChangeShapeType="1"/>
              </p:cNvSpPr>
              <p:nvPr/>
            </p:nvSpPr>
            <p:spPr bwMode="auto">
              <a:xfrm>
                <a:off x="4972"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7" name="Rectangle 240"/>
              <p:cNvSpPr>
                <a:spLocks noChangeArrowheads="1"/>
              </p:cNvSpPr>
              <p:nvPr/>
            </p:nvSpPr>
            <p:spPr bwMode="auto">
              <a:xfrm>
                <a:off x="4977" y="1499"/>
                <a:ext cx="60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38" name="Line 241"/>
              <p:cNvSpPr>
                <a:spLocks noChangeShapeType="1"/>
              </p:cNvSpPr>
              <p:nvPr/>
            </p:nvSpPr>
            <p:spPr bwMode="auto">
              <a:xfrm>
                <a:off x="4977" y="1499"/>
                <a:ext cx="60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39" name="Rectangle 242"/>
              <p:cNvSpPr>
                <a:spLocks noChangeArrowheads="1"/>
              </p:cNvSpPr>
              <p:nvPr/>
            </p:nvSpPr>
            <p:spPr bwMode="auto">
              <a:xfrm>
                <a:off x="5583" y="149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40" name="Line 243"/>
              <p:cNvSpPr>
                <a:spLocks noChangeShapeType="1"/>
              </p:cNvSpPr>
              <p:nvPr/>
            </p:nvSpPr>
            <p:spPr bwMode="auto">
              <a:xfrm>
                <a:off x="5583" y="149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41" name="Line 244"/>
              <p:cNvSpPr>
                <a:spLocks noChangeShapeType="1"/>
              </p:cNvSpPr>
              <p:nvPr/>
            </p:nvSpPr>
            <p:spPr bwMode="auto">
              <a:xfrm>
                <a:off x="5583" y="149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42" name="Rectangle 245"/>
              <p:cNvSpPr>
                <a:spLocks noChangeArrowheads="1"/>
              </p:cNvSpPr>
              <p:nvPr/>
            </p:nvSpPr>
            <p:spPr bwMode="auto">
              <a:xfrm>
                <a:off x="21"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43" name="Line 246"/>
              <p:cNvSpPr>
                <a:spLocks noChangeShapeType="1"/>
              </p:cNvSpPr>
              <p:nvPr/>
            </p:nvSpPr>
            <p:spPr bwMode="auto">
              <a:xfrm>
                <a:off x="21"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44" name="Rectangle 247"/>
              <p:cNvSpPr>
                <a:spLocks noChangeArrowheads="1"/>
              </p:cNvSpPr>
              <p:nvPr/>
            </p:nvSpPr>
            <p:spPr bwMode="auto">
              <a:xfrm>
                <a:off x="669"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45" name="Line 248"/>
              <p:cNvSpPr>
                <a:spLocks noChangeShapeType="1"/>
              </p:cNvSpPr>
              <p:nvPr/>
            </p:nvSpPr>
            <p:spPr bwMode="auto">
              <a:xfrm>
                <a:off x="669"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46" name="Rectangle 249"/>
              <p:cNvSpPr>
                <a:spLocks noChangeArrowheads="1"/>
              </p:cNvSpPr>
              <p:nvPr/>
            </p:nvSpPr>
            <p:spPr bwMode="auto">
              <a:xfrm>
                <a:off x="1191"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47" name="Line 250"/>
              <p:cNvSpPr>
                <a:spLocks noChangeShapeType="1"/>
              </p:cNvSpPr>
              <p:nvPr/>
            </p:nvSpPr>
            <p:spPr bwMode="auto">
              <a:xfrm>
                <a:off x="1191"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48" name="Rectangle 251"/>
              <p:cNvSpPr>
                <a:spLocks noChangeArrowheads="1"/>
              </p:cNvSpPr>
              <p:nvPr/>
            </p:nvSpPr>
            <p:spPr bwMode="auto">
              <a:xfrm>
                <a:off x="1677"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49" name="Line 252"/>
              <p:cNvSpPr>
                <a:spLocks noChangeShapeType="1"/>
              </p:cNvSpPr>
              <p:nvPr/>
            </p:nvSpPr>
            <p:spPr bwMode="auto">
              <a:xfrm>
                <a:off x="1677"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50" name="Rectangle 253"/>
              <p:cNvSpPr>
                <a:spLocks noChangeArrowheads="1"/>
              </p:cNvSpPr>
              <p:nvPr/>
            </p:nvSpPr>
            <p:spPr bwMode="auto">
              <a:xfrm>
                <a:off x="2094" y="1505"/>
                <a:ext cx="35"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51" name="Line 254"/>
              <p:cNvSpPr>
                <a:spLocks noChangeShapeType="1"/>
              </p:cNvSpPr>
              <p:nvPr/>
            </p:nvSpPr>
            <p:spPr bwMode="auto">
              <a:xfrm>
                <a:off x="2094"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52" name="Rectangle 255"/>
              <p:cNvSpPr>
                <a:spLocks noChangeArrowheads="1"/>
              </p:cNvSpPr>
              <p:nvPr/>
            </p:nvSpPr>
            <p:spPr bwMode="auto">
              <a:xfrm>
                <a:off x="2740" y="1505"/>
                <a:ext cx="5"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53" name="Line 256"/>
              <p:cNvSpPr>
                <a:spLocks noChangeShapeType="1"/>
              </p:cNvSpPr>
              <p:nvPr/>
            </p:nvSpPr>
            <p:spPr bwMode="auto">
              <a:xfrm>
                <a:off x="2740"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54" name="Rectangle 257"/>
              <p:cNvSpPr>
                <a:spLocks noChangeArrowheads="1"/>
              </p:cNvSpPr>
              <p:nvPr/>
            </p:nvSpPr>
            <p:spPr bwMode="auto">
              <a:xfrm>
                <a:off x="3316" y="1505"/>
                <a:ext cx="5"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55" name="Line 258"/>
              <p:cNvSpPr>
                <a:spLocks noChangeShapeType="1"/>
              </p:cNvSpPr>
              <p:nvPr/>
            </p:nvSpPr>
            <p:spPr bwMode="auto">
              <a:xfrm>
                <a:off x="3316"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56" name="Rectangle 259"/>
              <p:cNvSpPr>
                <a:spLocks noChangeArrowheads="1"/>
              </p:cNvSpPr>
              <p:nvPr/>
            </p:nvSpPr>
            <p:spPr bwMode="auto">
              <a:xfrm>
                <a:off x="3840" y="1505"/>
                <a:ext cx="35"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57" name="Line 260"/>
              <p:cNvSpPr>
                <a:spLocks noChangeShapeType="1"/>
              </p:cNvSpPr>
              <p:nvPr/>
            </p:nvSpPr>
            <p:spPr bwMode="auto">
              <a:xfrm>
                <a:off x="3840"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58" name="Rectangle 261"/>
              <p:cNvSpPr>
                <a:spLocks noChangeArrowheads="1"/>
              </p:cNvSpPr>
              <p:nvPr/>
            </p:nvSpPr>
            <p:spPr bwMode="auto">
              <a:xfrm>
                <a:off x="4431"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59" name="Line 262"/>
              <p:cNvSpPr>
                <a:spLocks noChangeShapeType="1"/>
              </p:cNvSpPr>
              <p:nvPr/>
            </p:nvSpPr>
            <p:spPr bwMode="auto">
              <a:xfrm>
                <a:off x="4431"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60" name="Rectangle 263"/>
              <p:cNvSpPr>
                <a:spLocks noChangeArrowheads="1"/>
              </p:cNvSpPr>
              <p:nvPr/>
            </p:nvSpPr>
            <p:spPr bwMode="auto">
              <a:xfrm>
                <a:off x="4972" y="1505"/>
                <a:ext cx="5"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61" name="Line 264"/>
              <p:cNvSpPr>
                <a:spLocks noChangeShapeType="1"/>
              </p:cNvSpPr>
              <p:nvPr/>
            </p:nvSpPr>
            <p:spPr bwMode="auto">
              <a:xfrm>
                <a:off x="4972"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62" name="Rectangle 265"/>
              <p:cNvSpPr>
                <a:spLocks noChangeArrowheads="1"/>
              </p:cNvSpPr>
              <p:nvPr/>
            </p:nvSpPr>
            <p:spPr bwMode="auto">
              <a:xfrm>
                <a:off x="5583" y="1505"/>
                <a:ext cx="6" cy="2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063" name="Line 266"/>
              <p:cNvSpPr>
                <a:spLocks noChangeShapeType="1"/>
              </p:cNvSpPr>
              <p:nvPr/>
            </p:nvSpPr>
            <p:spPr bwMode="auto">
              <a:xfrm>
                <a:off x="5583" y="1505"/>
                <a:ext cx="0" cy="239"/>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64" name="Rectangle 267"/>
              <p:cNvSpPr>
                <a:spLocks noChangeArrowheads="1"/>
              </p:cNvSpPr>
              <p:nvPr/>
            </p:nvSpPr>
            <p:spPr bwMode="auto">
              <a:xfrm>
                <a:off x="327"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065" name="Rectangle 268"/>
              <p:cNvSpPr>
                <a:spLocks noChangeArrowheads="1"/>
              </p:cNvSpPr>
              <p:nvPr/>
            </p:nvSpPr>
            <p:spPr bwMode="auto">
              <a:xfrm>
                <a:off x="368"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66" name="Rectangle 269"/>
              <p:cNvSpPr>
                <a:spLocks noChangeArrowheads="1"/>
              </p:cNvSpPr>
              <p:nvPr/>
            </p:nvSpPr>
            <p:spPr bwMode="auto">
              <a:xfrm>
                <a:off x="729"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067" name="Rectangle 270"/>
              <p:cNvSpPr>
                <a:spLocks noChangeArrowheads="1"/>
              </p:cNvSpPr>
              <p:nvPr/>
            </p:nvSpPr>
            <p:spPr bwMode="auto">
              <a:xfrm>
                <a:off x="829"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68" name="Rectangle 271"/>
              <p:cNvSpPr>
                <a:spLocks noChangeArrowheads="1"/>
              </p:cNvSpPr>
              <p:nvPr/>
            </p:nvSpPr>
            <p:spPr bwMode="auto">
              <a:xfrm>
                <a:off x="855"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69" name="Rectangle 272"/>
              <p:cNvSpPr>
                <a:spLocks noChangeArrowheads="1"/>
              </p:cNvSpPr>
              <p:nvPr/>
            </p:nvSpPr>
            <p:spPr bwMode="auto">
              <a:xfrm>
                <a:off x="875"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70" name="Rectangle 273"/>
              <p:cNvSpPr>
                <a:spLocks noChangeArrowheads="1"/>
              </p:cNvSpPr>
              <p:nvPr/>
            </p:nvSpPr>
            <p:spPr bwMode="auto">
              <a:xfrm>
                <a:off x="916"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15</a:t>
                </a:r>
                <a:endParaRPr lang="en-US" dirty="0">
                  <a:latin typeface="Arial" pitchFamily="34" charset="0"/>
                  <a:cs typeface="Arial" pitchFamily="34" charset="0"/>
                </a:endParaRPr>
              </a:p>
            </p:txBody>
          </p:sp>
          <p:sp>
            <p:nvSpPr>
              <p:cNvPr id="94071" name="Rectangle 274"/>
              <p:cNvSpPr>
                <a:spLocks noChangeArrowheads="1"/>
              </p:cNvSpPr>
              <p:nvPr/>
            </p:nvSpPr>
            <p:spPr bwMode="auto">
              <a:xfrm>
                <a:off x="996"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72" name="Rectangle 275"/>
              <p:cNvSpPr>
                <a:spLocks noChangeArrowheads="1"/>
              </p:cNvSpPr>
              <p:nvPr/>
            </p:nvSpPr>
            <p:spPr bwMode="auto">
              <a:xfrm>
                <a:off x="1016" y="1745"/>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171</a:t>
                </a:r>
                <a:endParaRPr lang="en-US" dirty="0">
                  <a:latin typeface="Arial" pitchFamily="34" charset="0"/>
                  <a:cs typeface="Arial" pitchFamily="34" charset="0"/>
                </a:endParaRPr>
              </a:p>
            </p:txBody>
          </p:sp>
          <p:sp>
            <p:nvSpPr>
              <p:cNvPr id="94073" name="Rectangle 276"/>
              <p:cNvSpPr>
                <a:spLocks noChangeArrowheads="1"/>
              </p:cNvSpPr>
              <p:nvPr/>
            </p:nvSpPr>
            <p:spPr bwMode="auto">
              <a:xfrm>
                <a:off x="1136"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74" name="Rectangle 277"/>
              <p:cNvSpPr>
                <a:spLocks noChangeArrowheads="1"/>
              </p:cNvSpPr>
              <p:nvPr/>
            </p:nvSpPr>
            <p:spPr bwMode="auto">
              <a:xfrm>
                <a:off x="1253"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075" name="Rectangle 278"/>
              <p:cNvSpPr>
                <a:spLocks noChangeArrowheads="1"/>
              </p:cNvSpPr>
              <p:nvPr/>
            </p:nvSpPr>
            <p:spPr bwMode="auto">
              <a:xfrm>
                <a:off x="1354"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76" name="Rectangle 279"/>
              <p:cNvSpPr>
                <a:spLocks noChangeArrowheads="1"/>
              </p:cNvSpPr>
              <p:nvPr/>
            </p:nvSpPr>
            <p:spPr bwMode="auto">
              <a:xfrm>
                <a:off x="1379"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77" name="Rectangle 280"/>
              <p:cNvSpPr>
                <a:spLocks noChangeArrowheads="1"/>
              </p:cNvSpPr>
              <p:nvPr/>
            </p:nvSpPr>
            <p:spPr bwMode="auto">
              <a:xfrm>
                <a:off x="1400"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078" name="Rectangle 281"/>
              <p:cNvSpPr>
                <a:spLocks noChangeArrowheads="1"/>
              </p:cNvSpPr>
              <p:nvPr/>
            </p:nvSpPr>
            <p:spPr bwMode="auto">
              <a:xfrm>
                <a:off x="1500"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079" name="Rectangle 282"/>
              <p:cNvSpPr>
                <a:spLocks noChangeArrowheads="1"/>
              </p:cNvSpPr>
              <p:nvPr/>
            </p:nvSpPr>
            <p:spPr bwMode="auto">
              <a:xfrm>
                <a:off x="1540"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65</a:t>
                </a:r>
                <a:endParaRPr lang="en-US" dirty="0">
                  <a:latin typeface="Arial" pitchFamily="34" charset="0"/>
                  <a:cs typeface="Arial" pitchFamily="34" charset="0"/>
                </a:endParaRPr>
              </a:p>
            </p:txBody>
          </p:sp>
          <p:sp>
            <p:nvSpPr>
              <p:cNvPr id="94080" name="Rectangle 283"/>
              <p:cNvSpPr>
                <a:spLocks noChangeArrowheads="1"/>
              </p:cNvSpPr>
              <p:nvPr/>
            </p:nvSpPr>
            <p:spPr bwMode="auto">
              <a:xfrm>
                <a:off x="1619"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81" name="Rectangle 284"/>
              <p:cNvSpPr>
                <a:spLocks noChangeArrowheads="1"/>
              </p:cNvSpPr>
              <p:nvPr/>
            </p:nvSpPr>
            <p:spPr bwMode="auto">
              <a:xfrm>
                <a:off x="1732"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082" name="Rectangle 285"/>
              <p:cNvSpPr>
                <a:spLocks noChangeArrowheads="1"/>
              </p:cNvSpPr>
              <p:nvPr/>
            </p:nvSpPr>
            <p:spPr bwMode="auto">
              <a:xfrm>
                <a:off x="1833"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83" name="Rectangle 286"/>
              <p:cNvSpPr>
                <a:spLocks noChangeArrowheads="1"/>
              </p:cNvSpPr>
              <p:nvPr/>
            </p:nvSpPr>
            <p:spPr bwMode="auto">
              <a:xfrm>
                <a:off x="1858"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84" name="Rectangle 287"/>
              <p:cNvSpPr>
                <a:spLocks noChangeArrowheads="1"/>
              </p:cNvSpPr>
              <p:nvPr/>
            </p:nvSpPr>
            <p:spPr bwMode="auto">
              <a:xfrm>
                <a:off x="1879"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85" name="Rectangle 288"/>
              <p:cNvSpPr>
                <a:spLocks noChangeArrowheads="1"/>
              </p:cNvSpPr>
              <p:nvPr/>
            </p:nvSpPr>
            <p:spPr bwMode="auto">
              <a:xfrm>
                <a:off x="1919"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86" name="Rectangle 289"/>
              <p:cNvSpPr>
                <a:spLocks noChangeArrowheads="1"/>
              </p:cNvSpPr>
              <p:nvPr/>
            </p:nvSpPr>
            <p:spPr bwMode="auto">
              <a:xfrm>
                <a:off x="1939"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087" name="Rectangle 290"/>
              <p:cNvSpPr>
                <a:spLocks noChangeArrowheads="1"/>
              </p:cNvSpPr>
              <p:nvPr/>
            </p:nvSpPr>
            <p:spPr bwMode="auto">
              <a:xfrm>
                <a:off x="1979"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92</a:t>
                </a:r>
                <a:endParaRPr lang="en-US" dirty="0">
                  <a:latin typeface="Arial" pitchFamily="34" charset="0"/>
                  <a:cs typeface="Arial" pitchFamily="34" charset="0"/>
                </a:endParaRPr>
              </a:p>
            </p:txBody>
          </p:sp>
          <p:sp>
            <p:nvSpPr>
              <p:cNvPr id="94088" name="Rectangle 291"/>
              <p:cNvSpPr>
                <a:spLocks noChangeArrowheads="1"/>
              </p:cNvSpPr>
              <p:nvPr/>
            </p:nvSpPr>
            <p:spPr bwMode="auto">
              <a:xfrm>
                <a:off x="2058"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89" name="Rectangle 292"/>
              <p:cNvSpPr>
                <a:spLocks noChangeArrowheads="1"/>
              </p:cNvSpPr>
              <p:nvPr/>
            </p:nvSpPr>
            <p:spPr bwMode="auto">
              <a:xfrm>
                <a:off x="2140"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090" name="Rectangle 293"/>
              <p:cNvSpPr>
                <a:spLocks noChangeArrowheads="1"/>
              </p:cNvSpPr>
              <p:nvPr/>
            </p:nvSpPr>
            <p:spPr bwMode="auto">
              <a:xfrm>
                <a:off x="2220" y="1745"/>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5,172</a:t>
                </a:r>
                <a:endParaRPr lang="en-US" dirty="0">
                  <a:latin typeface="Arial" pitchFamily="34" charset="0"/>
                  <a:cs typeface="Arial" pitchFamily="34" charset="0"/>
                </a:endParaRPr>
              </a:p>
            </p:txBody>
          </p:sp>
          <p:sp>
            <p:nvSpPr>
              <p:cNvPr id="94091" name="Rectangle 294"/>
              <p:cNvSpPr>
                <a:spLocks noChangeArrowheads="1"/>
              </p:cNvSpPr>
              <p:nvPr/>
            </p:nvSpPr>
            <p:spPr bwMode="auto">
              <a:xfrm>
                <a:off x="2401"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92" name="Rectangle 295"/>
              <p:cNvSpPr>
                <a:spLocks noChangeArrowheads="1"/>
              </p:cNvSpPr>
              <p:nvPr/>
            </p:nvSpPr>
            <p:spPr bwMode="auto">
              <a:xfrm>
                <a:off x="2421"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93" name="Rectangle 296"/>
              <p:cNvSpPr>
                <a:spLocks noChangeArrowheads="1"/>
              </p:cNvSpPr>
              <p:nvPr/>
            </p:nvSpPr>
            <p:spPr bwMode="auto">
              <a:xfrm>
                <a:off x="2447"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94" name="Rectangle 297"/>
              <p:cNvSpPr>
                <a:spLocks noChangeArrowheads="1"/>
              </p:cNvSpPr>
              <p:nvPr/>
            </p:nvSpPr>
            <p:spPr bwMode="auto">
              <a:xfrm>
                <a:off x="2467"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95" name="Rectangle 298"/>
              <p:cNvSpPr>
                <a:spLocks noChangeArrowheads="1"/>
              </p:cNvSpPr>
              <p:nvPr/>
            </p:nvSpPr>
            <p:spPr bwMode="auto">
              <a:xfrm>
                <a:off x="2507"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096" name="Rectangle 299"/>
              <p:cNvSpPr>
                <a:spLocks noChangeArrowheads="1"/>
              </p:cNvSpPr>
              <p:nvPr/>
            </p:nvSpPr>
            <p:spPr bwMode="auto">
              <a:xfrm>
                <a:off x="2547"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097" name="Rectangle 300"/>
              <p:cNvSpPr>
                <a:spLocks noChangeArrowheads="1"/>
              </p:cNvSpPr>
              <p:nvPr/>
            </p:nvSpPr>
            <p:spPr bwMode="auto">
              <a:xfrm>
                <a:off x="2587"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098" name="Rectangle 301"/>
              <p:cNvSpPr>
                <a:spLocks noChangeArrowheads="1"/>
              </p:cNvSpPr>
              <p:nvPr/>
            </p:nvSpPr>
            <p:spPr bwMode="auto">
              <a:xfrm>
                <a:off x="2607" y="1745"/>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590</a:t>
                </a:r>
                <a:endParaRPr lang="en-US" dirty="0">
                  <a:latin typeface="Arial" pitchFamily="34" charset="0"/>
                  <a:cs typeface="Arial" pitchFamily="34" charset="0"/>
                </a:endParaRPr>
              </a:p>
            </p:txBody>
          </p:sp>
          <p:sp>
            <p:nvSpPr>
              <p:cNvPr id="94099" name="Rectangle 302"/>
              <p:cNvSpPr>
                <a:spLocks noChangeArrowheads="1"/>
              </p:cNvSpPr>
              <p:nvPr/>
            </p:nvSpPr>
            <p:spPr bwMode="auto">
              <a:xfrm>
                <a:off x="2726"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00" name="Rectangle 303"/>
              <p:cNvSpPr>
                <a:spLocks noChangeArrowheads="1"/>
              </p:cNvSpPr>
              <p:nvPr/>
            </p:nvSpPr>
            <p:spPr bwMode="auto">
              <a:xfrm>
                <a:off x="2776" y="1745"/>
                <a:ext cx="144"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$1,2</a:t>
                </a:r>
                <a:endParaRPr lang="en-US" dirty="0">
                  <a:latin typeface="Arial" pitchFamily="34" charset="0"/>
                  <a:cs typeface="Arial" pitchFamily="34" charset="0"/>
                </a:endParaRPr>
              </a:p>
            </p:txBody>
          </p:sp>
          <p:sp>
            <p:nvSpPr>
              <p:cNvPr id="94101" name="Rectangle 304"/>
              <p:cNvSpPr>
                <a:spLocks noChangeArrowheads="1"/>
              </p:cNvSpPr>
              <p:nvPr/>
            </p:nvSpPr>
            <p:spPr bwMode="auto">
              <a:xfrm>
                <a:off x="2917"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66</a:t>
                </a:r>
                <a:endParaRPr lang="en-US" dirty="0">
                  <a:latin typeface="Arial" pitchFamily="34" charset="0"/>
                  <a:cs typeface="Arial" pitchFamily="34" charset="0"/>
                </a:endParaRPr>
              </a:p>
            </p:txBody>
          </p:sp>
          <p:sp>
            <p:nvSpPr>
              <p:cNvPr id="94102" name="Rectangle 305"/>
              <p:cNvSpPr>
                <a:spLocks noChangeArrowheads="1"/>
              </p:cNvSpPr>
              <p:nvPr/>
            </p:nvSpPr>
            <p:spPr bwMode="auto">
              <a:xfrm>
                <a:off x="2997"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03" name="Rectangle 306"/>
              <p:cNvSpPr>
                <a:spLocks noChangeArrowheads="1"/>
              </p:cNvSpPr>
              <p:nvPr/>
            </p:nvSpPr>
            <p:spPr bwMode="auto">
              <a:xfrm>
                <a:off x="3017"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04" name="Rectangle 307"/>
              <p:cNvSpPr>
                <a:spLocks noChangeArrowheads="1"/>
              </p:cNvSpPr>
              <p:nvPr/>
            </p:nvSpPr>
            <p:spPr bwMode="auto">
              <a:xfrm>
                <a:off x="3043"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05" name="Rectangle 308"/>
              <p:cNvSpPr>
                <a:spLocks noChangeArrowheads="1"/>
              </p:cNvSpPr>
              <p:nvPr/>
            </p:nvSpPr>
            <p:spPr bwMode="auto">
              <a:xfrm>
                <a:off x="3063"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106" name="Rectangle 309"/>
              <p:cNvSpPr>
                <a:spLocks noChangeArrowheads="1"/>
              </p:cNvSpPr>
              <p:nvPr/>
            </p:nvSpPr>
            <p:spPr bwMode="auto">
              <a:xfrm>
                <a:off x="3163" y="1745"/>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800</a:t>
                </a:r>
                <a:endParaRPr lang="en-US" dirty="0">
                  <a:latin typeface="Arial" pitchFamily="34" charset="0"/>
                  <a:cs typeface="Arial" pitchFamily="34" charset="0"/>
                </a:endParaRPr>
              </a:p>
            </p:txBody>
          </p:sp>
          <p:sp>
            <p:nvSpPr>
              <p:cNvPr id="94107" name="Rectangle 310"/>
              <p:cNvSpPr>
                <a:spLocks noChangeArrowheads="1"/>
              </p:cNvSpPr>
              <p:nvPr/>
            </p:nvSpPr>
            <p:spPr bwMode="auto">
              <a:xfrm>
                <a:off x="3283"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08" name="Rectangle 311"/>
              <p:cNvSpPr>
                <a:spLocks noChangeArrowheads="1"/>
              </p:cNvSpPr>
              <p:nvPr/>
            </p:nvSpPr>
            <p:spPr bwMode="auto">
              <a:xfrm>
                <a:off x="3330"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09" name="Rectangle 312"/>
              <p:cNvSpPr>
                <a:spLocks noChangeArrowheads="1"/>
              </p:cNvSpPr>
              <p:nvPr/>
            </p:nvSpPr>
            <p:spPr bwMode="auto">
              <a:xfrm>
                <a:off x="3370" y="1745"/>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10" name="Rectangle 313"/>
              <p:cNvSpPr>
                <a:spLocks noChangeArrowheads="1"/>
              </p:cNvSpPr>
              <p:nvPr/>
            </p:nvSpPr>
            <p:spPr bwMode="auto">
              <a:xfrm>
                <a:off x="3431"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111" name="Rectangle 314"/>
              <p:cNvSpPr>
                <a:spLocks noChangeArrowheads="1"/>
              </p:cNvSpPr>
              <p:nvPr/>
            </p:nvSpPr>
            <p:spPr bwMode="auto">
              <a:xfrm>
                <a:off x="3471"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93</a:t>
                </a:r>
                <a:endParaRPr lang="en-US" dirty="0">
                  <a:latin typeface="Arial" pitchFamily="34" charset="0"/>
                  <a:cs typeface="Arial" pitchFamily="34" charset="0"/>
                </a:endParaRPr>
              </a:p>
            </p:txBody>
          </p:sp>
          <p:sp>
            <p:nvSpPr>
              <p:cNvPr id="94112" name="Rectangle 315"/>
              <p:cNvSpPr>
                <a:spLocks noChangeArrowheads="1"/>
              </p:cNvSpPr>
              <p:nvPr/>
            </p:nvSpPr>
            <p:spPr bwMode="auto">
              <a:xfrm>
                <a:off x="3551"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13" name="Rectangle 316"/>
              <p:cNvSpPr>
                <a:spLocks noChangeArrowheads="1"/>
              </p:cNvSpPr>
              <p:nvPr/>
            </p:nvSpPr>
            <p:spPr bwMode="auto">
              <a:xfrm>
                <a:off x="3571" y="1745"/>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14" name="Rectangle 317"/>
              <p:cNvSpPr>
                <a:spLocks noChangeArrowheads="1"/>
              </p:cNvSpPr>
              <p:nvPr/>
            </p:nvSpPr>
            <p:spPr bwMode="auto">
              <a:xfrm>
                <a:off x="3597"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15" name="Rectangle 318"/>
              <p:cNvSpPr>
                <a:spLocks noChangeArrowheads="1"/>
              </p:cNvSpPr>
              <p:nvPr/>
            </p:nvSpPr>
            <p:spPr bwMode="auto">
              <a:xfrm>
                <a:off x="3617"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16" name="Rectangle 319"/>
              <p:cNvSpPr>
                <a:spLocks noChangeArrowheads="1"/>
              </p:cNvSpPr>
              <p:nvPr/>
            </p:nvSpPr>
            <p:spPr bwMode="auto">
              <a:xfrm>
                <a:off x="3717"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4117" name="Rectangle 320"/>
              <p:cNvSpPr>
                <a:spLocks noChangeArrowheads="1"/>
              </p:cNvSpPr>
              <p:nvPr/>
            </p:nvSpPr>
            <p:spPr bwMode="auto">
              <a:xfrm>
                <a:off x="3757" y="1745"/>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16</a:t>
                </a:r>
                <a:endParaRPr lang="en-US" dirty="0">
                  <a:latin typeface="Arial" pitchFamily="34" charset="0"/>
                  <a:cs typeface="Arial" pitchFamily="34" charset="0"/>
                </a:endParaRPr>
              </a:p>
            </p:txBody>
          </p:sp>
          <p:sp>
            <p:nvSpPr>
              <p:cNvPr id="94118" name="Rectangle 321"/>
              <p:cNvSpPr>
                <a:spLocks noChangeArrowheads="1"/>
              </p:cNvSpPr>
              <p:nvPr/>
            </p:nvSpPr>
            <p:spPr bwMode="auto">
              <a:xfrm>
                <a:off x="3837"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19" name="Rectangle 322"/>
              <p:cNvSpPr>
                <a:spLocks noChangeArrowheads="1"/>
              </p:cNvSpPr>
              <p:nvPr/>
            </p:nvSpPr>
            <p:spPr bwMode="auto">
              <a:xfrm>
                <a:off x="3904"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20" name="Rectangle 323"/>
              <p:cNvSpPr>
                <a:spLocks noChangeArrowheads="1"/>
              </p:cNvSpPr>
              <p:nvPr/>
            </p:nvSpPr>
            <p:spPr bwMode="auto">
              <a:xfrm>
                <a:off x="3944"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121" name="Rectangle 324"/>
              <p:cNvSpPr>
                <a:spLocks noChangeArrowheads="1"/>
              </p:cNvSpPr>
              <p:nvPr/>
            </p:nvSpPr>
            <p:spPr bwMode="auto">
              <a:xfrm>
                <a:off x="3985" y="1745"/>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122" name="Rectangle 325"/>
              <p:cNvSpPr>
                <a:spLocks noChangeArrowheads="1"/>
              </p:cNvSpPr>
              <p:nvPr/>
            </p:nvSpPr>
            <p:spPr bwMode="auto">
              <a:xfrm>
                <a:off x="4025"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23" name="Rectangle 326"/>
              <p:cNvSpPr>
                <a:spLocks noChangeArrowheads="1"/>
              </p:cNvSpPr>
              <p:nvPr/>
            </p:nvSpPr>
            <p:spPr bwMode="auto">
              <a:xfrm>
                <a:off x="4045" y="1745"/>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591</a:t>
                </a:r>
                <a:endParaRPr lang="en-US" dirty="0">
                  <a:latin typeface="Arial" pitchFamily="34" charset="0"/>
                  <a:cs typeface="Arial" pitchFamily="34" charset="0"/>
                </a:endParaRPr>
              </a:p>
            </p:txBody>
          </p:sp>
          <p:sp>
            <p:nvSpPr>
              <p:cNvPr id="94124" name="Rectangle 327"/>
              <p:cNvSpPr>
                <a:spLocks noChangeArrowheads="1"/>
              </p:cNvSpPr>
              <p:nvPr/>
            </p:nvSpPr>
            <p:spPr bwMode="auto">
              <a:xfrm>
                <a:off x="4165"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25" name="Rectangle 328"/>
              <p:cNvSpPr>
                <a:spLocks noChangeArrowheads="1"/>
              </p:cNvSpPr>
              <p:nvPr/>
            </p:nvSpPr>
            <p:spPr bwMode="auto">
              <a:xfrm>
                <a:off x="4185" y="1745"/>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4126" name="Rectangle 329"/>
              <p:cNvSpPr>
                <a:spLocks noChangeArrowheads="1"/>
              </p:cNvSpPr>
              <p:nvPr/>
            </p:nvSpPr>
            <p:spPr bwMode="auto">
              <a:xfrm>
                <a:off x="4399"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27" name="Rectangle 330"/>
              <p:cNvSpPr>
                <a:spLocks noChangeArrowheads="1"/>
              </p:cNvSpPr>
              <p:nvPr/>
            </p:nvSpPr>
            <p:spPr bwMode="auto">
              <a:xfrm>
                <a:off x="4475" y="1745"/>
                <a:ext cx="22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$1,801</a:t>
                </a:r>
                <a:endParaRPr lang="en-US" dirty="0">
                  <a:latin typeface="Arial" pitchFamily="34" charset="0"/>
                  <a:cs typeface="Arial" pitchFamily="34" charset="0"/>
                </a:endParaRPr>
              </a:p>
            </p:txBody>
          </p:sp>
          <p:sp>
            <p:nvSpPr>
              <p:cNvPr id="94128" name="Rectangle 331"/>
              <p:cNvSpPr>
                <a:spLocks noChangeArrowheads="1"/>
              </p:cNvSpPr>
              <p:nvPr/>
            </p:nvSpPr>
            <p:spPr bwMode="auto">
              <a:xfrm>
                <a:off x="4696"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29" name="Rectangle 332"/>
              <p:cNvSpPr>
                <a:spLocks noChangeArrowheads="1"/>
              </p:cNvSpPr>
              <p:nvPr/>
            </p:nvSpPr>
            <p:spPr bwMode="auto">
              <a:xfrm>
                <a:off x="4716" y="1745"/>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4130" name="Rectangle 333"/>
              <p:cNvSpPr>
                <a:spLocks noChangeArrowheads="1"/>
              </p:cNvSpPr>
              <p:nvPr/>
            </p:nvSpPr>
            <p:spPr bwMode="auto">
              <a:xfrm>
                <a:off x="4931"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31" name="Rectangle 334"/>
              <p:cNvSpPr>
                <a:spLocks noChangeArrowheads="1"/>
              </p:cNvSpPr>
              <p:nvPr/>
            </p:nvSpPr>
            <p:spPr bwMode="auto">
              <a:xfrm>
                <a:off x="5052" y="1745"/>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32" name="Rectangle 335"/>
              <p:cNvSpPr>
                <a:spLocks noChangeArrowheads="1"/>
              </p:cNvSpPr>
              <p:nvPr/>
            </p:nvSpPr>
            <p:spPr bwMode="auto">
              <a:xfrm>
                <a:off x="5153" y="1745"/>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417</a:t>
                </a:r>
                <a:endParaRPr lang="en-US" dirty="0">
                  <a:latin typeface="Arial" pitchFamily="34" charset="0"/>
                  <a:cs typeface="Arial" pitchFamily="34" charset="0"/>
                </a:endParaRPr>
              </a:p>
            </p:txBody>
          </p:sp>
          <p:sp>
            <p:nvSpPr>
              <p:cNvPr id="94133" name="Rectangle 336"/>
              <p:cNvSpPr>
                <a:spLocks noChangeArrowheads="1"/>
              </p:cNvSpPr>
              <p:nvPr/>
            </p:nvSpPr>
            <p:spPr bwMode="auto">
              <a:xfrm>
                <a:off x="5273"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34" name="Rectangle 337"/>
              <p:cNvSpPr>
                <a:spLocks noChangeArrowheads="1"/>
              </p:cNvSpPr>
              <p:nvPr/>
            </p:nvSpPr>
            <p:spPr bwMode="auto">
              <a:xfrm>
                <a:off x="5293" y="1745"/>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4135" name="Rectangle 338"/>
              <p:cNvSpPr>
                <a:spLocks noChangeArrowheads="1"/>
              </p:cNvSpPr>
              <p:nvPr/>
            </p:nvSpPr>
            <p:spPr bwMode="auto">
              <a:xfrm>
                <a:off x="5508" y="1745"/>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36" name="Rectangle 339"/>
              <p:cNvSpPr>
                <a:spLocks noChangeArrowheads="1"/>
              </p:cNvSpPr>
              <p:nvPr/>
            </p:nvSpPr>
            <p:spPr bwMode="auto">
              <a:xfrm>
                <a:off x="21"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37" name="Line 340"/>
              <p:cNvSpPr>
                <a:spLocks noChangeShapeType="1"/>
              </p:cNvSpPr>
              <p:nvPr/>
            </p:nvSpPr>
            <p:spPr bwMode="auto">
              <a:xfrm>
                <a:off x="21"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38" name="Rectangle 341"/>
              <p:cNvSpPr>
                <a:spLocks noChangeArrowheads="1"/>
              </p:cNvSpPr>
              <p:nvPr/>
            </p:nvSpPr>
            <p:spPr bwMode="auto">
              <a:xfrm>
                <a:off x="669"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39" name="Line 342"/>
              <p:cNvSpPr>
                <a:spLocks noChangeShapeType="1"/>
              </p:cNvSpPr>
              <p:nvPr/>
            </p:nvSpPr>
            <p:spPr bwMode="auto">
              <a:xfrm>
                <a:off x="669"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40" name="Rectangle 343"/>
              <p:cNvSpPr>
                <a:spLocks noChangeArrowheads="1"/>
              </p:cNvSpPr>
              <p:nvPr/>
            </p:nvSpPr>
            <p:spPr bwMode="auto">
              <a:xfrm>
                <a:off x="1191"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41" name="Line 344"/>
              <p:cNvSpPr>
                <a:spLocks noChangeShapeType="1"/>
              </p:cNvSpPr>
              <p:nvPr/>
            </p:nvSpPr>
            <p:spPr bwMode="auto">
              <a:xfrm>
                <a:off x="1191"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42" name="Rectangle 345"/>
              <p:cNvSpPr>
                <a:spLocks noChangeArrowheads="1"/>
              </p:cNvSpPr>
              <p:nvPr/>
            </p:nvSpPr>
            <p:spPr bwMode="auto">
              <a:xfrm>
                <a:off x="1677"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43" name="Line 346"/>
              <p:cNvSpPr>
                <a:spLocks noChangeShapeType="1"/>
              </p:cNvSpPr>
              <p:nvPr/>
            </p:nvSpPr>
            <p:spPr bwMode="auto">
              <a:xfrm>
                <a:off x="1677"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44" name="Rectangle 347"/>
              <p:cNvSpPr>
                <a:spLocks noChangeArrowheads="1"/>
              </p:cNvSpPr>
              <p:nvPr/>
            </p:nvSpPr>
            <p:spPr bwMode="auto">
              <a:xfrm>
                <a:off x="2094" y="1744"/>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45" name="Line 348"/>
              <p:cNvSpPr>
                <a:spLocks noChangeShapeType="1"/>
              </p:cNvSpPr>
              <p:nvPr/>
            </p:nvSpPr>
            <p:spPr bwMode="auto">
              <a:xfrm>
                <a:off x="2094"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46" name="Rectangle 349"/>
              <p:cNvSpPr>
                <a:spLocks noChangeArrowheads="1"/>
              </p:cNvSpPr>
              <p:nvPr/>
            </p:nvSpPr>
            <p:spPr bwMode="auto">
              <a:xfrm>
                <a:off x="2740" y="1744"/>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47" name="Line 350"/>
              <p:cNvSpPr>
                <a:spLocks noChangeShapeType="1"/>
              </p:cNvSpPr>
              <p:nvPr/>
            </p:nvSpPr>
            <p:spPr bwMode="auto">
              <a:xfrm>
                <a:off x="2740"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48" name="Rectangle 351"/>
              <p:cNvSpPr>
                <a:spLocks noChangeArrowheads="1"/>
              </p:cNvSpPr>
              <p:nvPr/>
            </p:nvSpPr>
            <p:spPr bwMode="auto">
              <a:xfrm>
                <a:off x="3316" y="1744"/>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49" name="Line 352"/>
              <p:cNvSpPr>
                <a:spLocks noChangeShapeType="1"/>
              </p:cNvSpPr>
              <p:nvPr/>
            </p:nvSpPr>
            <p:spPr bwMode="auto">
              <a:xfrm>
                <a:off x="3316"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50" name="Rectangle 353"/>
              <p:cNvSpPr>
                <a:spLocks noChangeArrowheads="1"/>
              </p:cNvSpPr>
              <p:nvPr/>
            </p:nvSpPr>
            <p:spPr bwMode="auto">
              <a:xfrm>
                <a:off x="3840" y="1744"/>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51" name="Line 354"/>
              <p:cNvSpPr>
                <a:spLocks noChangeShapeType="1"/>
              </p:cNvSpPr>
              <p:nvPr/>
            </p:nvSpPr>
            <p:spPr bwMode="auto">
              <a:xfrm>
                <a:off x="3840"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52" name="Rectangle 355"/>
              <p:cNvSpPr>
                <a:spLocks noChangeArrowheads="1"/>
              </p:cNvSpPr>
              <p:nvPr/>
            </p:nvSpPr>
            <p:spPr bwMode="auto">
              <a:xfrm>
                <a:off x="4431"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53" name="Line 356"/>
              <p:cNvSpPr>
                <a:spLocks noChangeShapeType="1"/>
              </p:cNvSpPr>
              <p:nvPr/>
            </p:nvSpPr>
            <p:spPr bwMode="auto">
              <a:xfrm>
                <a:off x="4431"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54" name="Rectangle 357"/>
              <p:cNvSpPr>
                <a:spLocks noChangeArrowheads="1"/>
              </p:cNvSpPr>
              <p:nvPr/>
            </p:nvSpPr>
            <p:spPr bwMode="auto">
              <a:xfrm>
                <a:off x="4972" y="1744"/>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55" name="Line 358"/>
              <p:cNvSpPr>
                <a:spLocks noChangeShapeType="1"/>
              </p:cNvSpPr>
              <p:nvPr/>
            </p:nvSpPr>
            <p:spPr bwMode="auto">
              <a:xfrm>
                <a:off x="4972"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56" name="Rectangle 359"/>
              <p:cNvSpPr>
                <a:spLocks noChangeArrowheads="1"/>
              </p:cNvSpPr>
              <p:nvPr/>
            </p:nvSpPr>
            <p:spPr bwMode="auto">
              <a:xfrm>
                <a:off x="5583" y="1744"/>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157" name="Line 360"/>
              <p:cNvSpPr>
                <a:spLocks noChangeShapeType="1"/>
              </p:cNvSpPr>
              <p:nvPr/>
            </p:nvSpPr>
            <p:spPr bwMode="auto">
              <a:xfrm>
                <a:off x="5583" y="1744"/>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58" name="Rectangle 361"/>
              <p:cNvSpPr>
                <a:spLocks noChangeArrowheads="1"/>
              </p:cNvSpPr>
              <p:nvPr/>
            </p:nvSpPr>
            <p:spPr bwMode="auto">
              <a:xfrm>
                <a:off x="327"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159" name="Rectangle 362"/>
              <p:cNvSpPr>
                <a:spLocks noChangeArrowheads="1"/>
              </p:cNvSpPr>
              <p:nvPr/>
            </p:nvSpPr>
            <p:spPr bwMode="auto">
              <a:xfrm>
                <a:off x="368"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60" name="Rectangle 363"/>
              <p:cNvSpPr>
                <a:spLocks noChangeArrowheads="1"/>
              </p:cNvSpPr>
              <p:nvPr/>
            </p:nvSpPr>
            <p:spPr bwMode="auto">
              <a:xfrm>
                <a:off x="729"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161" name="Rectangle 364"/>
              <p:cNvSpPr>
                <a:spLocks noChangeArrowheads="1"/>
              </p:cNvSpPr>
              <p:nvPr/>
            </p:nvSpPr>
            <p:spPr bwMode="auto">
              <a:xfrm>
                <a:off x="829"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62" name="Rectangle 365"/>
              <p:cNvSpPr>
                <a:spLocks noChangeArrowheads="1"/>
              </p:cNvSpPr>
              <p:nvPr/>
            </p:nvSpPr>
            <p:spPr bwMode="auto">
              <a:xfrm>
                <a:off x="855"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63" name="Rectangle 366"/>
              <p:cNvSpPr>
                <a:spLocks noChangeArrowheads="1"/>
              </p:cNvSpPr>
              <p:nvPr/>
            </p:nvSpPr>
            <p:spPr bwMode="auto">
              <a:xfrm>
                <a:off x="875"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64" name="Rectangle 367"/>
              <p:cNvSpPr>
                <a:spLocks noChangeArrowheads="1"/>
              </p:cNvSpPr>
              <p:nvPr/>
            </p:nvSpPr>
            <p:spPr bwMode="auto">
              <a:xfrm>
                <a:off x="916"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20,</a:t>
                </a:r>
                <a:endParaRPr lang="en-US" dirty="0">
                  <a:latin typeface="Arial" pitchFamily="34" charset="0"/>
                  <a:cs typeface="Arial" pitchFamily="34" charset="0"/>
                </a:endParaRPr>
              </a:p>
            </p:txBody>
          </p:sp>
          <p:sp>
            <p:nvSpPr>
              <p:cNvPr id="94165" name="Rectangle 368"/>
              <p:cNvSpPr>
                <a:spLocks noChangeArrowheads="1"/>
              </p:cNvSpPr>
              <p:nvPr/>
            </p:nvSpPr>
            <p:spPr bwMode="auto">
              <a:xfrm>
                <a:off x="1016" y="192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449</a:t>
                </a:r>
                <a:endParaRPr lang="en-US" dirty="0">
                  <a:latin typeface="Arial" pitchFamily="34" charset="0"/>
                  <a:cs typeface="Arial" pitchFamily="34" charset="0"/>
                </a:endParaRPr>
              </a:p>
            </p:txBody>
          </p:sp>
          <p:sp>
            <p:nvSpPr>
              <p:cNvPr id="94166" name="Rectangle 369"/>
              <p:cNvSpPr>
                <a:spLocks noChangeArrowheads="1"/>
              </p:cNvSpPr>
              <p:nvPr/>
            </p:nvSpPr>
            <p:spPr bwMode="auto">
              <a:xfrm>
                <a:off x="1136"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67" name="Rectangle 370"/>
              <p:cNvSpPr>
                <a:spLocks noChangeArrowheads="1"/>
              </p:cNvSpPr>
              <p:nvPr/>
            </p:nvSpPr>
            <p:spPr bwMode="auto">
              <a:xfrm>
                <a:off x="1253"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168" name="Rectangle 371"/>
              <p:cNvSpPr>
                <a:spLocks noChangeArrowheads="1"/>
              </p:cNvSpPr>
              <p:nvPr/>
            </p:nvSpPr>
            <p:spPr bwMode="auto">
              <a:xfrm>
                <a:off x="1354"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69" name="Rectangle 372"/>
              <p:cNvSpPr>
                <a:spLocks noChangeArrowheads="1"/>
              </p:cNvSpPr>
              <p:nvPr/>
            </p:nvSpPr>
            <p:spPr bwMode="auto">
              <a:xfrm>
                <a:off x="1379"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70" name="Rectangle 373"/>
              <p:cNvSpPr>
                <a:spLocks noChangeArrowheads="1"/>
              </p:cNvSpPr>
              <p:nvPr/>
            </p:nvSpPr>
            <p:spPr bwMode="auto">
              <a:xfrm>
                <a:off x="1400"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171" name="Rectangle 374"/>
              <p:cNvSpPr>
                <a:spLocks noChangeArrowheads="1"/>
              </p:cNvSpPr>
              <p:nvPr/>
            </p:nvSpPr>
            <p:spPr bwMode="auto">
              <a:xfrm>
                <a:off x="1500" y="192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705</a:t>
                </a:r>
                <a:endParaRPr lang="en-US" dirty="0">
                  <a:latin typeface="Arial" pitchFamily="34" charset="0"/>
                  <a:cs typeface="Arial" pitchFamily="34" charset="0"/>
                </a:endParaRPr>
              </a:p>
            </p:txBody>
          </p:sp>
          <p:sp>
            <p:nvSpPr>
              <p:cNvPr id="94172" name="Rectangle 375"/>
              <p:cNvSpPr>
                <a:spLocks noChangeArrowheads="1"/>
              </p:cNvSpPr>
              <p:nvPr/>
            </p:nvSpPr>
            <p:spPr bwMode="auto">
              <a:xfrm>
                <a:off x="1619"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73" name="Rectangle 376"/>
              <p:cNvSpPr>
                <a:spLocks noChangeArrowheads="1"/>
              </p:cNvSpPr>
              <p:nvPr/>
            </p:nvSpPr>
            <p:spPr bwMode="auto">
              <a:xfrm>
                <a:off x="1732"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4174" name="Rectangle 377"/>
              <p:cNvSpPr>
                <a:spLocks noChangeArrowheads="1"/>
              </p:cNvSpPr>
              <p:nvPr/>
            </p:nvSpPr>
            <p:spPr bwMode="auto">
              <a:xfrm>
                <a:off x="1833"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75" name="Rectangle 378"/>
              <p:cNvSpPr>
                <a:spLocks noChangeArrowheads="1"/>
              </p:cNvSpPr>
              <p:nvPr/>
            </p:nvSpPr>
            <p:spPr bwMode="auto">
              <a:xfrm>
                <a:off x="1858"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76" name="Rectangle 379"/>
              <p:cNvSpPr>
                <a:spLocks noChangeArrowheads="1"/>
              </p:cNvSpPr>
              <p:nvPr/>
            </p:nvSpPr>
            <p:spPr bwMode="auto">
              <a:xfrm>
                <a:off x="1879"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77" name="Rectangle 380"/>
              <p:cNvSpPr>
                <a:spLocks noChangeArrowheads="1"/>
              </p:cNvSpPr>
              <p:nvPr/>
            </p:nvSpPr>
            <p:spPr bwMode="auto">
              <a:xfrm>
                <a:off x="1919"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78" name="Rectangle 381"/>
              <p:cNvSpPr>
                <a:spLocks noChangeArrowheads="1"/>
              </p:cNvSpPr>
              <p:nvPr/>
            </p:nvSpPr>
            <p:spPr bwMode="auto">
              <a:xfrm>
                <a:off x="1939"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4179" name="Rectangle 382"/>
              <p:cNvSpPr>
                <a:spLocks noChangeArrowheads="1"/>
              </p:cNvSpPr>
              <p:nvPr/>
            </p:nvSpPr>
            <p:spPr bwMode="auto">
              <a:xfrm>
                <a:off x="1979"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94</a:t>
                </a:r>
                <a:endParaRPr lang="en-US" dirty="0">
                  <a:latin typeface="Arial" pitchFamily="34" charset="0"/>
                  <a:cs typeface="Arial" pitchFamily="34" charset="0"/>
                </a:endParaRPr>
              </a:p>
            </p:txBody>
          </p:sp>
          <p:sp>
            <p:nvSpPr>
              <p:cNvPr id="94180" name="Rectangle 383"/>
              <p:cNvSpPr>
                <a:spLocks noChangeArrowheads="1"/>
              </p:cNvSpPr>
              <p:nvPr/>
            </p:nvSpPr>
            <p:spPr bwMode="auto">
              <a:xfrm>
                <a:off x="2058"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81" name="Rectangle 384"/>
              <p:cNvSpPr>
                <a:spLocks noChangeArrowheads="1"/>
              </p:cNvSpPr>
              <p:nvPr/>
            </p:nvSpPr>
            <p:spPr bwMode="auto">
              <a:xfrm>
                <a:off x="2140"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82" name="Rectangle 385"/>
              <p:cNvSpPr>
                <a:spLocks noChangeArrowheads="1"/>
              </p:cNvSpPr>
              <p:nvPr/>
            </p:nvSpPr>
            <p:spPr bwMode="auto">
              <a:xfrm>
                <a:off x="2180"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20</a:t>
                </a:r>
                <a:endParaRPr lang="en-US" dirty="0">
                  <a:latin typeface="Arial" pitchFamily="34" charset="0"/>
                  <a:cs typeface="Arial" pitchFamily="34" charset="0"/>
                </a:endParaRPr>
              </a:p>
            </p:txBody>
          </p:sp>
          <p:sp>
            <p:nvSpPr>
              <p:cNvPr id="94183" name="Rectangle 386"/>
              <p:cNvSpPr>
                <a:spLocks noChangeArrowheads="1"/>
              </p:cNvSpPr>
              <p:nvPr/>
            </p:nvSpPr>
            <p:spPr bwMode="auto">
              <a:xfrm>
                <a:off x="2261"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84" name="Rectangle 387"/>
              <p:cNvSpPr>
                <a:spLocks noChangeArrowheads="1"/>
              </p:cNvSpPr>
              <p:nvPr/>
            </p:nvSpPr>
            <p:spPr bwMode="auto">
              <a:xfrm>
                <a:off x="2281" y="192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450</a:t>
                </a:r>
                <a:endParaRPr lang="en-US" dirty="0">
                  <a:latin typeface="Arial" pitchFamily="34" charset="0"/>
                  <a:cs typeface="Arial" pitchFamily="34" charset="0"/>
                </a:endParaRPr>
              </a:p>
            </p:txBody>
          </p:sp>
          <p:sp>
            <p:nvSpPr>
              <p:cNvPr id="94185" name="Rectangle 388"/>
              <p:cNvSpPr>
                <a:spLocks noChangeArrowheads="1"/>
              </p:cNvSpPr>
              <p:nvPr/>
            </p:nvSpPr>
            <p:spPr bwMode="auto">
              <a:xfrm>
                <a:off x="2401"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86" name="Rectangle 389"/>
              <p:cNvSpPr>
                <a:spLocks noChangeArrowheads="1"/>
              </p:cNvSpPr>
              <p:nvPr/>
            </p:nvSpPr>
            <p:spPr bwMode="auto">
              <a:xfrm>
                <a:off x="2421"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87" name="Rectangle 390"/>
              <p:cNvSpPr>
                <a:spLocks noChangeArrowheads="1"/>
              </p:cNvSpPr>
              <p:nvPr/>
            </p:nvSpPr>
            <p:spPr bwMode="auto">
              <a:xfrm>
                <a:off x="2447"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88" name="Rectangle 391"/>
              <p:cNvSpPr>
                <a:spLocks noChangeArrowheads="1"/>
              </p:cNvSpPr>
              <p:nvPr/>
            </p:nvSpPr>
            <p:spPr bwMode="auto">
              <a:xfrm>
                <a:off x="2467"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189" name="Rectangle 392"/>
              <p:cNvSpPr>
                <a:spLocks noChangeArrowheads="1"/>
              </p:cNvSpPr>
              <p:nvPr/>
            </p:nvSpPr>
            <p:spPr bwMode="auto">
              <a:xfrm>
                <a:off x="2547" y="1929"/>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9,101</a:t>
                </a:r>
                <a:endParaRPr lang="en-US" dirty="0">
                  <a:latin typeface="Arial" pitchFamily="34" charset="0"/>
                  <a:cs typeface="Arial" pitchFamily="34" charset="0"/>
                </a:endParaRPr>
              </a:p>
            </p:txBody>
          </p:sp>
          <p:sp>
            <p:nvSpPr>
              <p:cNvPr id="94190" name="Rectangle 393"/>
              <p:cNvSpPr>
                <a:spLocks noChangeArrowheads="1"/>
              </p:cNvSpPr>
              <p:nvPr/>
            </p:nvSpPr>
            <p:spPr bwMode="auto">
              <a:xfrm>
                <a:off x="2726"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91" name="Rectangle 394"/>
              <p:cNvSpPr>
                <a:spLocks noChangeArrowheads="1"/>
              </p:cNvSpPr>
              <p:nvPr/>
            </p:nvSpPr>
            <p:spPr bwMode="auto">
              <a:xfrm>
                <a:off x="2776"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4192" name="Rectangle 395"/>
              <p:cNvSpPr>
                <a:spLocks noChangeArrowheads="1"/>
              </p:cNvSpPr>
              <p:nvPr/>
            </p:nvSpPr>
            <p:spPr bwMode="auto">
              <a:xfrm>
                <a:off x="2877" y="192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706</a:t>
                </a:r>
                <a:endParaRPr lang="en-US" dirty="0">
                  <a:latin typeface="Arial" pitchFamily="34" charset="0"/>
                  <a:cs typeface="Arial" pitchFamily="34" charset="0"/>
                </a:endParaRPr>
              </a:p>
            </p:txBody>
          </p:sp>
          <p:sp>
            <p:nvSpPr>
              <p:cNvPr id="94193" name="Rectangle 396"/>
              <p:cNvSpPr>
                <a:spLocks noChangeArrowheads="1"/>
              </p:cNvSpPr>
              <p:nvPr/>
            </p:nvSpPr>
            <p:spPr bwMode="auto">
              <a:xfrm>
                <a:off x="2997"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94" name="Rectangle 397"/>
              <p:cNvSpPr>
                <a:spLocks noChangeArrowheads="1"/>
              </p:cNvSpPr>
              <p:nvPr/>
            </p:nvSpPr>
            <p:spPr bwMode="auto">
              <a:xfrm>
                <a:off x="3017"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195" name="Rectangle 398"/>
              <p:cNvSpPr>
                <a:spLocks noChangeArrowheads="1"/>
              </p:cNvSpPr>
              <p:nvPr/>
            </p:nvSpPr>
            <p:spPr bwMode="auto">
              <a:xfrm>
                <a:off x="3043"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196" name="Rectangle 399"/>
              <p:cNvSpPr>
                <a:spLocks noChangeArrowheads="1"/>
              </p:cNvSpPr>
              <p:nvPr/>
            </p:nvSpPr>
            <p:spPr bwMode="auto">
              <a:xfrm>
                <a:off x="3063"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4197" name="Rectangle 400"/>
              <p:cNvSpPr>
                <a:spLocks noChangeArrowheads="1"/>
              </p:cNvSpPr>
              <p:nvPr/>
            </p:nvSpPr>
            <p:spPr bwMode="auto">
              <a:xfrm>
                <a:off x="3163"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42</a:t>
                </a:r>
                <a:endParaRPr lang="en-US" dirty="0">
                  <a:latin typeface="Arial" pitchFamily="34" charset="0"/>
                  <a:cs typeface="Arial" pitchFamily="34" charset="0"/>
                </a:endParaRPr>
              </a:p>
            </p:txBody>
          </p:sp>
          <p:sp>
            <p:nvSpPr>
              <p:cNvPr id="94198" name="Rectangle 401"/>
              <p:cNvSpPr>
                <a:spLocks noChangeArrowheads="1"/>
              </p:cNvSpPr>
              <p:nvPr/>
            </p:nvSpPr>
            <p:spPr bwMode="auto">
              <a:xfrm>
                <a:off x="3244"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4199" name="Rectangle 402"/>
              <p:cNvSpPr>
                <a:spLocks noChangeArrowheads="1"/>
              </p:cNvSpPr>
              <p:nvPr/>
            </p:nvSpPr>
            <p:spPr bwMode="auto">
              <a:xfrm>
                <a:off x="3283"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200" name="Rectangle 403"/>
              <p:cNvSpPr>
                <a:spLocks noChangeArrowheads="1"/>
              </p:cNvSpPr>
              <p:nvPr/>
            </p:nvSpPr>
            <p:spPr bwMode="auto">
              <a:xfrm>
                <a:off x="3330"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4201" name="Rectangle 404"/>
              <p:cNvSpPr>
                <a:spLocks noChangeArrowheads="1"/>
              </p:cNvSpPr>
              <p:nvPr/>
            </p:nvSpPr>
            <p:spPr bwMode="auto">
              <a:xfrm>
                <a:off x="3370" y="1929"/>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202" name="Rectangle 405"/>
              <p:cNvSpPr>
                <a:spLocks noChangeArrowheads="1"/>
              </p:cNvSpPr>
              <p:nvPr/>
            </p:nvSpPr>
            <p:spPr bwMode="auto">
              <a:xfrm>
                <a:off x="3431"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grpSp>
        <p:grpSp>
          <p:nvGrpSpPr>
            <p:cNvPr id="8" name="Group 607"/>
            <p:cNvGrpSpPr>
              <a:grpSpLocks/>
            </p:cNvGrpSpPr>
            <p:nvPr/>
          </p:nvGrpSpPr>
          <p:grpSpPr bwMode="auto">
            <a:xfrm>
              <a:off x="21" y="1928"/>
              <a:ext cx="5568" cy="466"/>
              <a:chOff x="21" y="1928"/>
              <a:chExt cx="5568" cy="466"/>
            </a:xfrm>
            <a:grpFill/>
          </p:grpSpPr>
          <p:sp>
            <p:nvSpPr>
              <p:cNvPr id="93803" name="Rectangle 407"/>
              <p:cNvSpPr>
                <a:spLocks noChangeArrowheads="1"/>
              </p:cNvSpPr>
              <p:nvPr/>
            </p:nvSpPr>
            <p:spPr bwMode="auto">
              <a:xfrm>
                <a:off x="3471"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95</a:t>
                </a:r>
                <a:endParaRPr lang="en-US" dirty="0">
                  <a:latin typeface="Arial" pitchFamily="34" charset="0"/>
                  <a:cs typeface="Arial" pitchFamily="34" charset="0"/>
                </a:endParaRPr>
              </a:p>
            </p:txBody>
          </p:sp>
          <p:sp>
            <p:nvSpPr>
              <p:cNvPr id="93804" name="Rectangle 408"/>
              <p:cNvSpPr>
                <a:spLocks noChangeArrowheads="1"/>
              </p:cNvSpPr>
              <p:nvPr/>
            </p:nvSpPr>
            <p:spPr bwMode="auto">
              <a:xfrm>
                <a:off x="3551"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05" name="Rectangle 409"/>
              <p:cNvSpPr>
                <a:spLocks noChangeArrowheads="1"/>
              </p:cNvSpPr>
              <p:nvPr/>
            </p:nvSpPr>
            <p:spPr bwMode="auto">
              <a:xfrm>
                <a:off x="3571" y="192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06" name="Rectangle 410"/>
              <p:cNvSpPr>
                <a:spLocks noChangeArrowheads="1"/>
              </p:cNvSpPr>
              <p:nvPr/>
            </p:nvSpPr>
            <p:spPr bwMode="auto">
              <a:xfrm>
                <a:off x="3597"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07" name="Rectangle 411"/>
              <p:cNvSpPr>
                <a:spLocks noChangeArrowheads="1"/>
              </p:cNvSpPr>
              <p:nvPr/>
            </p:nvSpPr>
            <p:spPr bwMode="auto">
              <a:xfrm>
                <a:off x="3617"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08" name="Rectangle 412"/>
              <p:cNvSpPr>
                <a:spLocks noChangeArrowheads="1"/>
              </p:cNvSpPr>
              <p:nvPr/>
            </p:nvSpPr>
            <p:spPr bwMode="auto">
              <a:xfrm>
                <a:off x="3698"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09" name="Rectangle 413"/>
              <p:cNvSpPr>
                <a:spLocks noChangeArrowheads="1"/>
              </p:cNvSpPr>
              <p:nvPr/>
            </p:nvSpPr>
            <p:spPr bwMode="auto">
              <a:xfrm>
                <a:off x="3717"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810" name="Rectangle 414"/>
              <p:cNvSpPr>
                <a:spLocks noChangeArrowheads="1"/>
              </p:cNvSpPr>
              <p:nvPr/>
            </p:nvSpPr>
            <p:spPr bwMode="auto">
              <a:xfrm>
                <a:off x="3757"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60</a:t>
                </a:r>
                <a:endParaRPr lang="en-US" dirty="0">
                  <a:latin typeface="Arial" pitchFamily="34" charset="0"/>
                  <a:cs typeface="Arial" pitchFamily="34" charset="0"/>
                </a:endParaRPr>
              </a:p>
            </p:txBody>
          </p:sp>
          <p:sp>
            <p:nvSpPr>
              <p:cNvPr id="93811" name="Rectangle 415"/>
              <p:cNvSpPr>
                <a:spLocks noChangeArrowheads="1"/>
              </p:cNvSpPr>
              <p:nvPr/>
            </p:nvSpPr>
            <p:spPr bwMode="auto">
              <a:xfrm>
                <a:off x="3837"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12" name="Rectangle 416"/>
              <p:cNvSpPr>
                <a:spLocks noChangeArrowheads="1"/>
              </p:cNvSpPr>
              <p:nvPr/>
            </p:nvSpPr>
            <p:spPr bwMode="auto">
              <a:xfrm>
                <a:off x="3904"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13" name="Rectangle 417"/>
              <p:cNvSpPr>
                <a:spLocks noChangeArrowheads="1"/>
              </p:cNvSpPr>
              <p:nvPr/>
            </p:nvSpPr>
            <p:spPr bwMode="auto">
              <a:xfrm>
                <a:off x="3985" y="1929"/>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9,102</a:t>
                </a:r>
                <a:endParaRPr lang="en-US" dirty="0">
                  <a:latin typeface="Arial" pitchFamily="34" charset="0"/>
                  <a:cs typeface="Arial" pitchFamily="34" charset="0"/>
                </a:endParaRPr>
              </a:p>
            </p:txBody>
          </p:sp>
          <p:sp>
            <p:nvSpPr>
              <p:cNvPr id="93814" name="Rectangle 418"/>
              <p:cNvSpPr>
                <a:spLocks noChangeArrowheads="1"/>
              </p:cNvSpPr>
              <p:nvPr/>
            </p:nvSpPr>
            <p:spPr bwMode="auto">
              <a:xfrm>
                <a:off x="4165"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15" name="Rectangle 419"/>
              <p:cNvSpPr>
                <a:spLocks noChangeArrowheads="1"/>
              </p:cNvSpPr>
              <p:nvPr/>
            </p:nvSpPr>
            <p:spPr bwMode="auto">
              <a:xfrm>
                <a:off x="4185" y="192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816" name="Rectangle 420"/>
              <p:cNvSpPr>
                <a:spLocks noChangeArrowheads="1"/>
              </p:cNvSpPr>
              <p:nvPr/>
            </p:nvSpPr>
            <p:spPr bwMode="auto">
              <a:xfrm>
                <a:off x="4399"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17" name="Rectangle 421"/>
              <p:cNvSpPr>
                <a:spLocks noChangeArrowheads="1"/>
              </p:cNvSpPr>
              <p:nvPr/>
            </p:nvSpPr>
            <p:spPr bwMode="auto">
              <a:xfrm>
                <a:off x="4475"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18" name="Rectangle 422"/>
              <p:cNvSpPr>
                <a:spLocks noChangeArrowheads="1"/>
              </p:cNvSpPr>
              <p:nvPr/>
            </p:nvSpPr>
            <p:spPr bwMode="auto">
              <a:xfrm>
                <a:off x="4576" y="192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427</a:t>
                </a:r>
                <a:endParaRPr lang="en-US" dirty="0">
                  <a:latin typeface="Arial" pitchFamily="34" charset="0"/>
                  <a:cs typeface="Arial" pitchFamily="34" charset="0"/>
                </a:endParaRPr>
              </a:p>
            </p:txBody>
          </p:sp>
          <p:sp>
            <p:nvSpPr>
              <p:cNvPr id="93819" name="Rectangle 423"/>
              <p:cNvSpPr>
                <a:spLocks noChangeArrowheads="1"/>
              </p:cNvSpPr>
              <p:nvPr/>
            </p:nvSpPr>
            <p:spPr bwMode="auto">
              <a:xfrm>
                <a:off x="4696"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20" name="Rectangle 424"/>
              <p:cNvSpPr>
                <a:spLocks noChangeArrowheads="1"/>
              </p:cNvSpPr>
              <p:nvPr/>
            </p:nvSpPr>
            <p:spPr bwMode="auto">
              <a:xfrm>
                <a:off x="4716" y="192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821" name="Rectangle 425"/>
              <p:cNvSpPr>
                <a:spLocks noChangeArrowheads="1"/>
              </p:cNvSpPr>
              <p:nvPr/>
            </p:nvSpPr>
            <p:spPr bwMode="auto">
              <a:xfrm>
                <a:off x="4931"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22" name="Rectangle 426"/>
              <p:cNvSpPr>
                <a:spLocks noChangeArrowheads="1"/>
              </p:cNvSpPr>
              <p:nvPr/>
            </p:nvSpPr>
            <p:spPr bwMode="auto">
              <a:xfrm>
                <a:off x="5052" y="192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23" name="Rectangle 427"/>
              <p:cNvSpPr>
                <a:spLocks noChangeArrowheads="1"/>
              </p:cNvSpPr>
              <p:nvPr/>
            </p:nvSpPr>
            <p:spPr bwMode="auto">
              <a:xfrm>
                <a:off x="5153" y="192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824" name="Rectangle 428"/>
              <p:cNvSpPr>
                <a:spLocks noChangeArrowheads="1"/>
              </p:cNvSpPr>
              <p:nvPr/>
            </p:nvSpPr>
            <p:spPr bwMode="auto">
              <a:xfrm>
                <a:off x="5193" y="192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61</a:t>
                </a:r>
                <a:endParaRPr lang="en-US" dirty="0">
                  <a:latin typeface="Arial" pitchFamily="34" charset="0"/>
                  <a:cs typeface="Arial" pitchFamily="34" charset="0"/>
                </a:endParaRPr>
              </a:p>
            </p:txBody>
          </p:sp>
          <p:sp>
            <p:nvSpPr>
              <p:cNvPr id="93825" name="Rectangle 429"/>
              <p:cNvSpPr>
                <a:spLocks noChangeArrowheads="1"/>
              </p:cNvSpPr>
              <p:nvPr/>
            </p:nvSpPr>
            <p:spPr bwMode="auto">
              <a:xfrm>
                <a:off x="5273"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26" name="Rectangle 430"/>
              <p:cNvSpPr>
                <a:spLocks noChangeArrowheads="1"/>
              </p:cNvSpPr>
              <p:nvPr/>
            </p:nvSpPr>
            <p:spPr bwMode="auto">
              <a:xfrm>
                <a:off x="5293" y="192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827" name="Rectangle 431"/>
              <p:cNvSpPr>
                <a:spLocks noChangeArrowheads="1"/>
              </p:cNvSpPr>
              <p:nvPr/>
            </p:nvSpPr>
            <p:spPr bwMode="auto">
              <a:xfrm>
                <a:off x="5508" y="192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28" name="Rectangle 432"/>
              <p:cNvSpPr>
                <a:spLocks noChangeArrowheads="1"/>
              </p:cNvSpPr>
              <p:nvPr/>
            </p:nvSpPr>
            <p:spPr bwMode="auto">
              <a:xfrm>
                <a:off x="21"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29" name="Line 433"/>
              <p:cNvSpPr>
                <a:spLocks noChangeShapeType="1"/>
              </p:cNvSpPr>
              <p:nvPr/>
            </p:nvSpPr>
            <p:spPr bwMode="auto">
              <a:xfrm>
                <a:off x="21"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30" name="Rectangle 434"/>
              <p:cNvSpPr>
                <a:spLocks noChangeArrowheads="1"/>
              </p:cNvSpPr>
              <p:nvPr/>
            </p:nvSpPr>
            <p:spPr bwMode="auto">
              <a:xfrm>
                <a:off x="669"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31" name="Line 435"/>
              <p:cNvSpPr>
                <a:spLocks noChangeShapeType="1"/>
              </p:cNvSpPr>
              <p:nvPr/>
            </p:nvSpPr>
            <p:spPr bwMode="auto">
              <a:xfrm>
                <a:off x="669"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32" name="Rectangle 436"/>
              <p:cNvSpPr>
                <a:spLocks noChangeArrowheads="1"/>
              </p:cNvSpPr>
              <p:nvPr/>
            </p:nvSpPr>
            <p:spPr bwMode="auto">
              <a:xfrm>
                <a:off x="1191"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33" name="Line 437"/>
              <p:cNvSpPr>
                <a:spLocks noChangeShapeType="1"/>
              </p:cNvSpPr>
              <p:nvPr/>
            </p:nvSpPr>
            <p:spPr bwMode="auto">
              <a:xfrm>
                <a:off x="1191"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34" name="Rectangle 438"/>
              <p:cNvSpPr>
                <a:spLocks noChangeArrowheads="1"/>
              </p:cNvSpPr>
              <p:nvPr/>
            </p:nvSpPr>
            <p:spPr bwMode="auto">
              <a:xfrm>
                <a:off x="1677"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35" name="Line 439"/>
              <p:cNvSpPr>
                <a:spLocks noChangeShapeType="1"/>
              </p:cNvSpPr>
              <p:nvPr/>
            </p:nvSpPr>
            <p:spPr bwMode="auto">
              <a:xfrm>
                <a:off x="1677"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36" name="Rectangle 440"/>
              <p:cNvSpPr>
                <a:spLocks noChangeArrowheads="1"/>
              </p:cNvSpPr>
              <p:nvPr/>
            </p:nvSpPr>
            <p:spPr bwMode="auto">
              <a:xfrm>
                <a:off x="2094" y="1928"/>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37" name="Line 441"/>
              <p:cNvSpPr>
                <a:spLocks noChangeShapeType="1"/>
              </p:cNvSpPr>
              <p:nvPr/>
            </p:nvSpPr>
            <p:spPr bwMode="auto">
              <a:xfrm>
                <a:off x="2094"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38" name="Rectangle 442"/>
              <p:cNvSpPr>
                <a:spLocks noChangeArrowheads="1"/>
              </p:cNvSpPr>
              <p:nvPr/>
            </p:nvSpPr>
            <p:spPr bwMode="auto">
              <a:xfrm>
                <a:off x="2740" y="1928"/>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39" name="Line 443"/>
              <p:cNvSpPr>
                <a:spLocks noChangeShapeType="1"/>
              </p:cNvSpPr>
              <p:nvPr/>
            </p:nvSpPr>
            <p:spPr bwMode="auto">
              <a:xfrm>
                <a:off x="2740"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40" name="Rectangle 444"/>
              <p:cNvSpPr>
                <a:spLocks noChangeArrowheads="1"/>
              </p:cNvSpPr>
              <p:nvPr/>
            </p:nvSpPr>
            <p:spPr bwMode="auto">
              <a:xfrm>
                <a:off x="3316" y="1928"/>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41" name="Line 445"/>
              <p:cNvSpPr>
                <a:spLocks noChangeShapeType="1"/>
              </p:cNvSpPr>
              <p:nvPr/>
            </p:nvSpPr>
            <p:spPr bwMode="auto">
              <a:xfrm>
                <a:off x="3316"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42" name="Rectangle 446"/>
              <p:cNvSpPr>
                <a:spLocks noChangeArrowheads="1"/>
              </p:cNvSpPr>
              <p:nvPr/>
            </p:nvSpPr>
            <p:spPr bwMode="auto">
              <a:xfrm>
                <a:off x="3840" y="1928"/>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43" name="Line 447"/>
              <p:cNvSpPr>
                <a:spLocks noChangeShapeType="1"/>
              </p:cNvSpPr>
              <p:nvPr/>
            </p:nvSpPr>
            <p:spPr bwMode="auto">
              <a:xfrm>
                <a:off x="3840"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44" name="Rectangle 448"/>
              <p:cNvSpPr>
                <a:spLocks noChangeArrowheads="1"/>
              </p:cNvSpPr>
              <p:nvPr/>
            </p:nvSpPr>
            <p:spPr bwMode="auto">
              <a:xfrm>
                <a:off x="4431"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45" name="Line 449"/>
              <p:cNvSpPr>
                <a:spLocks noChangeShapeType="1"/>
              </p:cNvSpPr>
              <p:nvPr/>
            </p:nvSpPr>
            <p:spPr bwMode="auto">
              <a:xfrm>
                <a:off x="4431"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46" name="Rectangle 450"/>
              <p:cNvSpPr>
                <a:spLocks noChangeArrowheads="1"/>
              </p:cNvSpPr>
              <p:nvPr/>
            </p:nvSpPr>
            <p:spPr bwMode="auto">
              <a:xfrm>
                <a:off x="4972" y="1928"/>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47" name="Line 451"/>
              <p:cNvSpPr>
                <a:spLocks noChangeShapeType="1"/>
              </p:cNvSpPr>
              <p:nvPr/>
            </p:nvSpPr>
            <p:spPr bwMode="auto">
              <a:xfrm>
                <a:off x="4972"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48" name="Rectangle 452"/>
              <p:cNvSpPr>
                <a:spLocks noChangeArrowheads="1"/>
              </p:cNvSpPr>
              <p:nvPr/>
            </p:nvSpPr>
            <p:spPr bwMode="auto">
              <a:xfrm>
                <a:off x="5583" y="1928"/>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849" name="Line 453"/>
              <p:cNvSpPr>
                <a:spLocks noChangeShapeType="1"/>
              </p:cNvSpPr>
              <p:nvPr/>
            </p:nvSpPr>
            <p:spPr bwMode="auto">
              <a:xfrm>
                <a:off x="5583" y="1928"/>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50" name="Rectangle 454"/>
              <p:cNvSpPr>
                <a:spLocks noChangeArrowheads="1"/>
              </p:cNvSpPr>
              <p:nvPr/>
            </p:nvSpPr>
            <p:spPr bwMode="auto">
              <a:xfrm>
                <a:off x="327"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851" name="Rectangle 455"/>
              <p:cNvSpPr>
                <a:spLocks noChangeArrowheads="1"/>
              </p:cNvSpPr>
              <p:nvPr/>
            </p:nvSpPr>
            <p:spPr bwMode="auto">
              <a:xfrm>
                <a:off x="36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52" name="Rectangle 456"/>
              <p:cNvSpPr>
                <a:spLocks noChangeArrowheads="1"/>
              </p:cNvSpPr>
              <p:nvPr/>
            </p:nvSpPr>
            <p:spPr bwMode="auto">
              <a:xfrm>
                <a:off x="729" y="2112"/>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853" name="Rectangle 457"/>
              <p:cNvSpPr>
                <a:spLocks noChangeArrowheads="1"/>
              </p:cNvSpPr>
              <p:nvPr/>
            </p:nvSpPr>
            <p:spPr bwMode="auto">
              <a:xfrm>
                <a:off x="829"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54" name="Rectangle 458"/>
              <p:cNvSpPr>
                <a:spLocks noChangeArrowheads="1"/>
              </p:cNvSpPr>
              <p:nvPr/>
            </p:nvSpPr>
            <p:spPr bwMode="auto">
              <a:xfrm>
                <a:off x="855"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55" name="Rectangle 459"/>
              <p:cNvSpPr>
                <a:spLocks noChangeArrowheads="1"/>
              </p:cNvSpPr>
              <p:nvPr/>
            </p:nvSpPr>
            <p:spPr bwMode="auto">
              <a:xfrm>
                <a:off x="875"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56" name="Rectangle 460"/>
              <p:cNvSpPr>
                <a:spLocks noChangeArrowheads="1"/>
              </p:cNvSpPr>
              <p:nvPr/>
            </p:nvSpPr>
            <p:spPr bwMode="auto">
              <a:xfrm>
                <a:off x="956"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857" name="Rectangle 461"/>
              <p:cNvSpPr>
                <a:spLocks noChangeArrowheads="1"/>
              </p:cNvSpPr>
              <p:nvPr/>
            </p:nvSpPr>
            <p:spPr bwMode="auto">
              <a:xfrm>
                <a:off x="996"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58" name="Rectangle 462"/>
              <p:cNvSpPr>
                <a:spLocks noChangeArrowheads="1"/>
              </p:cNvSpPr>
              <p:nvPr/>
            </p:nvSpPr>
            <p:spPr bwMode="auto">
              <a:xfrm>
                <a:off x="1016"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727</a:t>
                </a:r>
                <a:endParaRPr lang="en-US" dirty="0">
                  <a:latin typeface="Arial" pitchFamily="34" charset="0"/>
                  <a:cs typeface="Arial" pitchFamily="34" charset="0"/>
                </a:endParaRPr>
              </a:p>
            </p:txBody>
          </p:sp>
          <p:sp>
            <p:nvSpPr>
              <p:cNvPr id="93859" name="Rectangle 463"/>
              <p:cNvSpPr>
                <a:spLocks noChangeArrowheads="1"/>
              </p:cNvSpPr>
              <p:nvPr/>
            </p:nvSpPr>
            <p:spPr bwMode="auto">
              <a:xfrm>
                <a:off x="1136"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60" name="Rectangle 464"/>
              <p:cNvSpPr>
                <a:spLocks noChangeArrowheads="1"/>
              </p:cNvSpPr>
              <p:nvPr/>
            </p:nvSpPr>
            <p:spPr bwMode="auto">
              <a:xfrm>
                <a:off x="1253" y="2112"/>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861" name="Rectangle 465"/>
              <p:cNvSpPr>
                <a:spLocks noChangeArrowheads="1"/>
              </p:cNvSpPr>
              <p:nvPr/>
            </p:nvSpPr>
            <p:spPr bwMode="auto">
              <a:xfrm>
                <a:off x="1354"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62" name="Rectangle 466"/>
              <p:cNvSpPr>
                <a:spLocks noChangeArrowheads="1"/>
              </p:cNvSpPr>
              <p:nvPr/>
            </p:nvSpPr>
            <p:spPr bwMode="auto">
              <a:xfrm>
                <a:off x="1379"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63" name="Rectangle 467"/>
              <p:cNvSpPr>
                <a:spLocks noChangeArrowheads="1"/>
              </p:cNvSpPr>
              <p:nvPr/>
            </p:nvSpPr>
            <p:spPr bwMode="auto">
              <a:xfrm>
                <a:off x="1400"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64" name="Rectangle 468"/>
              <p:cNvSpPr>
                <a:spLocks noChangeArrowheads="1"/>
              </p:cNvSpPr>
              <p:nvPr/>
            </p:nvSpPr>
            <p:spPr bwMode="auto">
              <a:xfrm>
                <a:off x="1440"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65" name="Rectangle 469"/>
              <p:cNvSpPr>
                <a:spLocks noChangeArrowheads="1"/>
              </p:cNvSpPr>
              <p:nvPr/>
            </p:nvSpPr>
            <p:spPr bwMode="auto">
              <a:xfrm>
                <a:off x="1480"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66" name="Rectangle 470"/>
              <p:cNvSpPr>
                <a:spLocks noChangeArrowheads="1"/>
              </p:cNvSpPr>
              <p:nvPr/>
            </p:nvSpPr>
            <p:spPr bwMode="auto">
              <a:xfrm>
                <a:off x="1500"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a:t>
                </a:r>
                <a:endParaRPr lang="en-US" dirty="0">
                  <a:latin typeface="Arial" pitchFamily="34" charset="0"/>
                  <a:cs typeface="Arial" pitchFamily="34" charset="0"/>
                </a:endParaRPr>
              </a:p>
            </p:txBody>
          </p:sp>
          <p:sp>
            <p:nvSpPr>
              <p:cNvPr id="93867" name="Rectangle 471"/>
              <p:cNvSpPr>
                <a:spLocks noChangeArrowheads="1"/>
              </p:cNvSpPr>
              <p:nvPr/>
            </p:nvSpPr>
            <p:spPr bwMode="auto">
              <a:xfrm>
                <a:off x="1540"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44</a:t>
                </a:r>
                <a:endParaRPr lang="en-US" dirty="0">
                  <a:latin typeface="Arial" pitchFamily="34" charset="0"/>
                  <a:cs typeface="Arial" pitchFamily="34" charset="0"/>
                </a:endParaRPr>
              </a:p>
            </p:txBody>
          </p:sp>
          <p:sp>
            <p:nvSpPr>
              <p:cNvPr id="93868" name="Rectangle 472"/>
              <p:cNvSpPr>
                <a:spLocks noChangeArrowheads="1"/>
              </p:cNvSpPr>
              <p:nvPr/>
            </p:nvSpPr>
            <p:spPr bwMode="auto">
              <a:xfrm>
                <a:off x="1619"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69" name="Rectangle 473"/>
              <p:cNvSpPr>
                <a:spLocks noChangeArrowheads="1"/>
              </p:cNvSpPr>
              <p:nvPr/>
            </p:nvSpPr>
            <p:spPr bwMode="auto">
              <a:xfrm>
                <a:off x="1732" y="2112"/>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870" name="Rectangle 474"/>
              <p:cNvSpPr>
                <a:spLocks noChangeArrowheads="1"/>
              </p:cNvSpPr>
              <p:nvPr/>
            </p:nvSpPr>
            <p:spPr bwMode="auto">
              <a:xfrm>
                <a:off x="1833"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71" name="Rectangle 475"/>
              <p:cNvSpPr>
                <a:spLocks noChangeArrowheads="1"/>
              </p:cNvSpPr>
              <p:nvPr/>
            </p:nvSpPr>
            <p:spPr bwMode="auto">
              <a:xfrm>
                <a:off x="185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72" name="Rectangle 476"/>
              <p:cNvSpPr>
                <a:spLocks noChangeArrowheads="1"/>
              </p:cNvSpPr>
              <p:nvPr/>
            </p:nvSpPr>
            <p:spPr bwMode="auto">
              <a:xfrm>
                <a:off x="1879"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73" name="Rectangle 477"/>
              <p:cNvSpPr>
                <a:spLocks noChangeArrowheads="1"/>
              </p:cNvSpPr>
              <p:nvPr/>
            </p:nvSpPr>
            <p:spPr bwMode="auto">
              <a:xfrm>
                <a:off x="1919"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74" name="Rectangle 478"/>
              <p:cNvSpPr>
                <a:spLocks noChangeArrowheads="1"/>
              </p:cNvSpPr>
              <p:nvPr/>
            </p:nvSpPr>
            <p:spPr bwMode="auto">
              <a:xfrm>
                <a:off x="1939"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875" name="Rectangle 479"/>
              <p:cNvSpPr>
                <a:spLocks noChangeArrowheads="1"/>
              </p:cNvSpPr>
              <p:nvPr/>
            </p:nvSpPr>
            <p:spPr bwMode="auto">
              <a:xfrm>
                <a:off x="1979"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95</a:t>
                </a:r>
                <a:endParaRPr lang="en-US" dirty="0">
                  <a:latin typeface="Arial" pitchFamily="34" charset="0"/>
                  <a:cs typeface="Arial" pitchFamily="34" charset="0"/>
                </a:endParaRPr>
              </a:p>
            </p:txBody>
          </p:sp>
          <p:sp>
            <p:nvSpPr>
              <p:cNvPr id="93876" name="Rectangle 480"/>
              <p:cNvSpPr>
                <a:spLocks noChangeArrowheads="1"/>
              </p:cNvSpPr>
              <p:nvPr/>
            </p:nvSpPr>
            <p:spPr bwMode="auto">
              <a:xfrm>
                <a:off x="205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77" name="Rectangle 481"/>
              <p:cNvSpPr>
                <a:spLocks noChangeArrowheads="1"/>
              </p:cNvSpPr>
              <p:nvPr/>
            </p:nvSpPr>
            <p:spPr bwMode="auto">
              <a:xfrm>
                <a:off x="2140"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78" name="Rectangle 482"/>
              <p:cNvSpPr>
                <a:spLocks noChangeArrowheads="1"/>
              </p:cNvSpPr>
              <p:nvPr/>
            </p:nvSpPr>
            <p:spPr bwMode="auto">
              <a:xfrm>
                <a:off x="2220"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879" name="Rectangle 483"/>
              <p:cNvSpPr>
                <a:spLocks noChangeArrowheads="1"/>
              </p:cNvSpPr>
              <p:nvPr/>
            </p:nvSpPr>
            <p:spPr bwMode="auto">
              <a:xfrm>
                <a:off x="2261"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80" name="Rectangle 484"/>
              <p:cNvSpPr>
                <a:spLocks noChangeArrowheads="1"/>
              </p:cNvSpPr>
              <p:nvPr/>
            </p:nvSpPr>
            <p:spPr bwMode="auto">
              <a:xfrm>
                <a:off x="2281"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728</a:t>
                </a:r>
                <a:endParaRPr lang="en-US" dirty="0">
                  <a:latin typeface="Arial" pitchFamily="34" charset="0"/>
                  <a:cs typeface="Arial" pitchFamily="34" charset="0"/>
                </a:endParaRPr>
              </a:p>
            </p:txBody>
          </p:sp>
          <p:sp>
            <p:nvSpPr>
              <p:cNvPr id="93881" name="Rectangle 485"/>
              <p:cNvSpPr>
                <a:spLocks noChangeArrowheads="1"/>
              </p:cNvSpPr>
              <p:nvPr/>
            </p:nvSpPr>
            <p:spPr bwMode="auto">
              <a:xfrm>
                <a:off x="2401"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82" name="Rectangle 486"/>
              <p:cNvSpPr>
                <a:spLocks noChangeArrowheads="1"/>
              </p:cNvSpPr>
              <p:nvPr/>
            </p:nvSpPr>
            <p:spPr bwMode="auto">
              <a:xfrm>
                <a:off x="2421"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83" name="Rectangle 487"/>
              <p:cNvSpPr>
                <a:spLocks noChangeArrowheads="1"/>
              </p:cNvSpPr>
              <p:nvPr/>
            </p:nvSpPr>
            <p:spPr bwMode="auto">
              <a:xfrm>
                <a:off x="244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84" name="Rectangle 488"/>
              <p:cNvSpPr>
                <a:spLocks noChangeArrowheads="1"/>
              </p:cNvSpPr>
              <p:nvPr/>
            </p:nvSpPr>
            <p:spPr bwMode="auto">
              <a:xfrm>
                <a:off x="2467"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885" name="Rectangle 489"/>
              <p:cNvSpPr>
                <a:spLocks noChangeArrowheads="1"/>
              </p:cNvSpPr>
              <p:nvPr/>
            </p:nvSpPr>
            <p:spPr bwMode="auto">
              <a:xfrm>
                <a:off x="2547"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886" name="Rectangle 490"/>
              <p:cNvSpPr>
                <a:spLocks noChangeArrowheads="1"/>
              </p:cNvSpPr>
              <p:nvPr/>
            </p:nvSpPr>
            <p:spPr bwMode="auto">
              <a:xfrm>
                <a:off x="258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87" name="Rectangle 491"/>
              <p:cNvSpPr>
                <a:spLocks noChangeArrowheads="1"/>
              </p:cNvSpPr>
              <p:nvPr/>
            </p:nvSpPr>
            <p:spPr bwMode="auto">
              <a:xfrm>
                <a:off x="2607"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612</a:t>
                </a:r>
                <a:endParaRPr lang="en-US" dirty="0">
                  <a:latin typeface="Arial" pitchFamily="34" charset="0"/>
                  <a:cs typeface="Arial" pitchFamily="34" charset="0"/>
                </a:endParaRPr>
              </a:p>
            </p:txBody>
          </p:sp>
          <p:sp>
            <p:nvSpPr>
              <p:cNvPr id="93888" name="Rectangle 492"/>
              <p:cNvSpPr>
                <a:spLocks noChangeArrowheads="1"/>
              </p:cNvSpPr>
              <p:nvPr/>
            </p:nvSpPr>
            <p:spPr bwMode="auto">
              <a:xfrm>
                <a:off x="2726"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89" name="Rectangle 493"/>
              <p:cNvSpPr>
                <a:spLocks noChangeArrowheads="1"/>
              </p:cNvSpPr>
              <p:nvPr/>
            </p:nvSpPr>
            <p:spPr bwMode="auto">
              <a:xfrm>
                <a:off x="2776"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90" name="Rectangle 494"/>
              <p:cNvSpPr>
                <a:spLocks noChangeArrowheads="1"/>
              </p:cNvSpPr>
              <p:nvPr/>
            </p:nvSpPr>
            <p:spPr bwMode="auto">
              <a:xfrm>
                <a:off x="2817"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891" name="Rectangle 495"/>
              <p:cNvSpPr>
                <a:spLocks noChangeArrowheads="1"/>
              </p:cNvSpPr>
              <p:nvPr/>
            </p:nvSpPr>
            <p:spPr bwMode="auto">
              <a:xfrm>
                <a:off x="285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92" name="Rectangle 496"/>
              <p:cNvSpPr>
                <a:spLocks noChangeArrowheads="1"/>
              </p:cNvSpPr>
              <p:nvPr/>
            </p:nvSpPr>
            <p:spPr bwMode="auto">
              <a:xfrm>
                <a:off x="2877"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145</a:t>
                </a:r>
                <a:endParaRPr lang="en-US" dirty="0">
                  <a:latin typeface="Arial" pitchFamily="34" charset="0"/>
                  <a:cs typeface="Arial" pitchFamily="34" charset="0"/>
                </a:endParaRPr>
              </a:p>
            </p:txBody>
          </p:sp>
          <p:sp>
            <p:nvSpPr>
              <p:cNvPr id="93893" name="Rectangle 497"/>
              <p:cNvSpPr>
                <a:spLocks noChangeArrowheads="1"/>
              </p:cNvSpPr>
              <p:nvPr/>
            </p:nvSpPr>
            <p:spPr bwMode="auto">
              <a:xfrm>
                <a:off x="299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94" name="Rectangle 498"/>
              <p:cNvSpPr>
                <a:spLocks noChangeArrowheads="1"/>
              </p:cNvSpPr>
              <p:nvPr/>
            </p:nvSpPr>
            <p:spPr bwMode="auto">
              <a:xfrm>
                <a:off x="3017"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95" name="Rectangle 499"/>
              <p:cNvSpPr>
                <a:spLocks noChangeArrowheads="1"/>
              </p:cNvSpPr>
              <p:nvPr/>
            </p:nvSpPr>
            <p:spPr bwMode="auto">
              <a:xfrm>
                <a:off x="3043"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896" name="Rectangle 500"/>
              <p:cNvSpPr>
                <a:spLocks noChangeArrowheads="1"/>
              </p:cNvSpPr>
              <p:nvPr/>
            </p:nvSpPr>
            <p:spPr bwMode="auto">
              <a:xfrm>
                <a:off x="3063"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97" name="Rectangle 501"/>
              <p:cNvSpPr>
                <a:spLocks noChangeArrowheads="1"/>
              </p:cNvSpPr>
              <p:nvPr/>
            </p:nvSpPr>
            <p:spPr bwMode="auto">
              <a:xfrm>
                <a:off x="3104"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898" name="Rectangle 502"/>
              <p:cNvSpPr>
                <a:spLocks noChangeArrowheads="1"/>
              </p:cNvSpPr>
              <p:nvPr/>
            </p:nvSpPr>
            <p:spPr bwMode="auto">
              <a:xfrm>
                <a:off x="3144"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899" name="Rectangle 503"/>
              <p:cNvSpPr>
                <a:spLocks noChangeArrowheads="1"/>
              </p:cNvSpPr>
              <p:nvPr/>
            </p:nvSpPr>
            <p:spPr bwMode="auto">
              <a:xfrm>
                <a:off x="3163"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a:t>
                </a:r>
                <a:endParaRPr lang="en-US" dirty="0">
                  <a:latin typeface="Arial" pitchFamily="34" charset="0"/>
                  <a:cs typeface="Arial" pitchFamily="34" charset="0"/>
                </a:endParaRPr>
              </a:p>
            </p:txBody>
          </p:sp>
          <p:sp>
            <p:nvSpPr>
              <p:cNvPr id="93900" name="Rectangle 504"/>
              <p:cNvSpPr>
                <a:spLocks noChangeArrowheads="1"/>
              </p:cNvSpPr>
              <p:nvPr/>
            </p:nvSpPr>
            <p:spPr bwMode="auto">
              <a:xfrm>
                <a:off x="3203"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51</a:t>
                </a:r>
                <a:endParaRPr lang="en-US" dirty="0">
                  <a:latin typeface="Arial" pitchFamily="34" charset="0"/>
                  <a:cs typeface="Arial" pitchFamily="34" charset="0"/>
                </a:endParaRPr>
              </a:p>
            </p:txBody>
          </p:sp>
          <p:sp>
            <p:nvSpPr>
              <p:cNvPr id="93901" name="Rectangle 505"/>
              <p:cNvSpPr>
                <a:spLocks noChangeArrowheads="1"/>
              </p:cNvSpPr>
              <p:nvPr/>
            </p:nvSpPr>
            <p:spPr bwMode="auto">
              <a:xfrm>
                <a:off x="3283"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02" name="Rectangle 506"/>
              <p:cNvSpPr>
                <a:spLocks noChangeArrowheads="1"/>
              </p:cNvSpPr>
              <p:nvPr/>
            </p:nvSpPr>
            <p:spPr bwMode="auto">
              <a:xfrm>
                <a:off x="3330"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03" name="Rectangle 507"/>
              <p:cNvSpPr>
                <a:spLocks noChangeArrowheads="1"/>
              </p:cNvSpPr>
              <p:nvPr/>
            </p:nvSpPr>
            <p:spPr bwMode="auto">
              <a:xfrm>
                <a:off x="3370" y="2112"/>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04" name="Rectangle 508"/>
              <p:cNvSpPr>
                <a:spLocks noChangeArrowheads="1"/>
              </p:cNvSpPr>
              <p:nvPr/>
            </p:nvSpPr>
            <p:spPr bwMode="auto">
              <a:xfrm>
                <a:off x="3431"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905" name="Rectangle 509"/>
              <p:cNvSpPr>
                <a:spLocks noChangeArrowheads="1"/>
              </p:cNvSpPr>
              <p:nvPr/>
            </p:nvSpPr>
            <p:spPr bwMode="auto">
              <a:xfrm>
                <a:off x="3471"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a:t>
                </a:r>
                <a:endParaRPr lang="en-US" dirty="0">
                  <a:latin typeface="Arial" pitchFamily="34" charset="0"/>
                  <a:cs typeface="Arial" pitchFamily="34" charset="0"/>
                </a:endParaRPr>
              </a:p>
            </p:txBody>
          </p:sp>
          <p:sp>
            <p:nvSpPr>
              <p:cNvPr id="93906" name="Rectangle 510"/>
              <p:cNvSpPr>
                <a:spLocks noChangeArrowheads="1"/>
              </p:cNvSpPr>
              <p:nvPr/>
            </p:nvSpPr>
            <p:spPr bwMode="auto">
              <a:xfrm>
                <a:off x="3511"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907" name="Rectangle 511"/>
              <p:cNvSpPr>
                <a:spLocks noChangeArrowheads="1"/>
              </p:cNvSpPr>
              <p:nvPr/>
            </p:nvSpPr>
            <p:spPr bwMode="auto">
              <a:xfrm>
                <a:off x="3551"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08" name="Rectangle 512"/>
              <p:cNvSpPr>
                <a:spLocks noChangeArrowheads="1"/>
              </p:cNvSpPr>
              <p:nvPr/>
            </p:nvSpPr>
            <p:spPr bwMode="auto">
              <a:xfrm>
                <a:off x="3571" y="2112"/>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09" name="Rectangle 513"/>
              <p:cNvSpPr>
                <a:spLocks noChangeArrowheads="1"/>
              </p:cNvSpPr>
              <p:nvPr/>
            </p:nvSpPr>
            <p:spPr bwMode="auto">
              <a:xfrm>
                <a:off x="359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10" name="Rectangle 514"/>
              <p:cNvSpPr>
                <a:spLocks noChangeArrowheads="1"/>
              </p:cNvSpPr>
              <p:nvPr/>
            </p:nvSpPr>
            <p:spPr bwMode="auto">
              <a:xfrm>
                <a:off x="3617"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11" name="Rectangle 515"/>
              <p:cNvSpPr>
                <a:spLocks noChangeArrowheads="1"/>
              </p:cNvSpPr>
              <p:nvPr/>
            </p:nvSpPr>
            <p:spPr bwMode="auto">
              <a:xfrm>
                <a:off x="369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12" name="Rectangle 516"/>
              <p:cNvSpPr>
                <a:spLocks noChangeArrowheads="1"/>
              </p:cNvSpPr>
              <p:nvPr/>
            </p:nvSpPr>
            <p:spPr bwMode="auto">
              <a:xfrm>
                <a:off x="3717"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705</a:t>
                </a:r>
                <a:endParaRPr lang="en-US" dirty="0">
                  <a:latin typeface="Arial" pitchFamily="34" charset="0"/>
                  <a:cs typeface="Arial" pitchFamily="34" charset="0"/>
                </a:endParaRPr>
              </a:p>
            </p:txBody>
          </p:sp>
          <p:sp>
            <p:nvSpPr>
              <p:cNvPr id="93913" name="Rectangle 517"/>
              <p:cNvSpPr>
                <a:spLocks noChangeArrowheads="1"/>
              </p:cNvSpPr>
              <p:nvPr/>
            </p:nvSpPr>
            <p:spPr bwMode="auto">
              <a:xfrm>
                <a:off x="383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14" name="Rectangle 518"/>
              <p:cNvSpPr>
                <a:spLocks noChangeArrowheads="1"/>
              </p:cNvSpPr>
              <p:nvPr/>
            </p:nvSpPr>
            <p:spPr bwMode="auto">
              <a:xfrm>
                <a:off x="3857"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15" name="Rectangle 519"/>
              <p:cNvSpPr>
                <a:spLocks noChangeArrowheads="1"/>
              </p:cNvSpPr>
              <p:nvPr/>
            </p:nvSpPr>
            <p:spPr bwMode="auto">
              <a:xfrm>
                <a:off x="3904" y="211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916" name="Rectangle 520"/>
              <p:cNvSpPr>
                <a:spLocks noChangeArrowheads="1"/>
              </p:cNvSpPr>
              <p:nvPr/>
            </p:nvSpPr>
            <p:spPr bwMode="auto">
              <a:xfrm>
                <a:off x="3985"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917" name="Rectangle 521"/>
              <p:cNvSpPr>
                <a:spLocks noChangeArrowheads="1"/>
              </p:cNvSpPr>
              <p:nvPr/>
            </p:nvSpPr>
            <p:spPr bwMode="auto">
              <a:xfrm>
                <a:off x="4025"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18" name="Rectangle 522"/>
              <p:cNvSpPr>
                <a:spLocks noChangeArrowheads="1"/>
              </p:cNvSpPr>
              <p:nvPr/>
            </p:nvSpPr>
            <p:spPr bwMode="auto">
              <a:xfrm>
                <a:off x="4045"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613</a:t>
                </a:r>
                <a:endParaRPr lang="en-US" dirty="0">
                  <a:latin typeface="Arial" pitchFamily="34" charset="0"/>
                  <a:cs typeface="Arial" pitchFamily="34" charset="0"/>
                </a:endParaRPr>
              </a:p>
            </p:txBody>
          </p:sp>
          <p:sp>
            <p:nvSpPr>
              <p:cNvPr id="93919" name="Rectangle 523"/>
              <p:cNvSpPr>
                <a:spLocks noChangeArrowheads="1"/>
              </p:cNvSpPr>
              <p:nvPr/>
            </p:nvSpPr>
            <p:spPr bwMode="auto">
              <a:xfrm>
                <a:off x="4165"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20" name="Rectangle 524"/>
              <p:cNvSpPr>
                <a:spLocks noChangeArrowheads="1"/>
              </p:cNvSpPr>
              <p:nvPr/>
            </p:nvSpPr>
            <p:spPr bwMode="auto">
              <a:xfrm>
                <a:off x="4185" y="2112"/>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921" name="Rectangle 525"/>
              <p:cNvSpPr>
                <a:spLocks noChangeArrowheads="1"/>
              </p:cNvSpPr>
              <p:nvPr/>
            </p:nvSpPr>
            <p:spPr bwMode="auto">
              <a:xfrm>
                <a:off x="4399"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22" name="Rectangle 526"/>
              <p:cNvSpPr>
                <a:spLocks noChangeArrowheads="1"/>
              </p:cNvSpPr>
              <p:nvPr/>
            </p:nvSpPr>
            <p:spPr bwMode="auto">
              <a:xfrm>
                <a:off x="4475"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23" name="Rectangle 527"/>
              <p:cNvSpPr>
                <a:spLocks noChangeArrowheads="1"/>
              </p:cNvSpPr>
              <p:nvPr/>
            </p:nvSpPr>
            <p:spPr bwMode="auto">
              <a:xfrm>
                <a:off x="4516" y="211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924" name="Rectangle 528"/>
              <p:cNvSpPr>
                <a:spLocks noChangeArrowheads="1"/>
              </p:cNvSpPr>
              <p:nvPr/>
            </p:nvSpPr>
            <p:spPr bwMode="auto">
              <a:xfrm>
                <a:off x="4556"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25" name="Rectangle 529"/>
              <p:cNvSpPr>
                <a:spLocks noChangeArrowheads="1"/>
              </p:cNvSpPr>
              <p:nvPr/>
            </p:nvSpPr>
            <p:spPr bwMode="auto">
              <a:xfrm>
                <a:off x="4576" y="211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052</a:t>
                </a:r>
                <a:endParaRPr lang="en-US" dirty="0">
                  <a:latin typeface="Arial" pitchFamily="34" charset="0"/>
                  <a:cs typeface="Arial" pitchFamily="34" charset="0"/>
                </a:endParaRPr>
              </a:p>
            </p:txBody>
          </p:sp>
          <p:sp>
            <p:nvSpPr>
              <p:cNvPr id="93926" name="Rectangle 530"/>
              <p:cNvSpPr>
                <a:spLocks noChangeArrowheads="1"/>
              </p:cNvSpPr>
              <p:nvPr/>
            </p:nvSpPr>
            <p:spPr bwMode="auto">
              <a:xfrm>
                <a:off x="4696"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27" name="Rectangle 531"/>
              <p:cNvSpPr>
                <a:spLocks noChangeArrowheads="1"/>
              </p:cNvSpPr>
              <p:nvPr/>
            </p:nvSpPr>
            <p:spPr bwMode="auto">
              <a:xfrm>
                <a:off x="4716" y="2112"/>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928" name="Rectangle 532"/>
              <p:cNvSpPr>
                <a:spLocks noChangeArrowheads="1"/>
              </p:cNvSpPr>
              <p:nvPr/>
            </p:nvSpPr>
            <p:spPr bwMode="auto">
              <a:xfrm>
                <a:off x="4931"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29" name="Rectangle 533"/>
              <p:cNvSpPr>
                <a:spLocks noChangeArrowheads="1"/>
              </p:cNvSpPr>
              <p:nvPr/>
            </p:nvSpPr>
            <p:spPr bwMode="auto">
              <a:xfrm>
                <a:off x="5052" y="2112"/>
                <a:ext cx="22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706</a:t>
                </a:r>
                <a:endParaRPr lang="en-US" dirty="0">
                  <a:latin typeface="Arial" pitchFamily="34" charset="0"/>
                  <a:cs typeface="Arial" pitchFamily="34" charset="0"/>
                </a:endParaRPr>
              </a:p>
            </p:txBody>
          </p:sp>
          <p:sp>
            <p:nvSpPr>
              <p:cNvPr id="93930" name="Rectangle 534"/>
              <p:cNvSpPr>
                <a:spLocks noChangeArrowheads="1"/>
              </p:cNvSpPr>
              <p:nvPr/>
            </p:nvSpPr>
            <p:spPr bwMode="auto">
              <a:xfrm>
                <a:off x="5273"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31" name="Rectangle 535"/>
              <p:cNvSpPr>
                <a:spLocks noChangeArrowheads="1"/>
              </p:cNvSpPr>
              <p:nvPr/>
            </p:nvSpPr>
            <p:spPr bwMode="auto">
              <a:xfrm>
                <a:off x="5293" y="2112"/>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932" name="Rectangle 536"/>
              <p:cNvSpPr>
                <a:spLocks noChangeArrowheads="1"/>
              </p:cNvSpPr>
              <p:nvPr/>
            </p:nvSpPr>
            <p:spPr bwMode="auto">
              <a:xfrm>
                <a:off x="5508" y="211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33" name="Rectangle 537"/>
              <p:cNvSpPr>
                <a:spLocks noChangeArrowheads="1"/>
              </p:cNvSpPr>
              <p:nvPr/>
            </p:nvSpPr>
            <p:spPr bwMode="auto">
              <a:xfrm>
                <a:off x="21"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34" name="Line 538"/>
              <p:cNvSpPr>
                <a:spLocks noChangeShapeType="1"/>
              </p:cNvSpPr>
              <p:nvPr/>
            </p:nvSpPr>
            <p:spPr bwMode="auto">
              <a:xfrm>
                <a:off x="21"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35" name="Rectangle 539"/>
              <p:cNvSpPr>
                <a:spLocks noChangeArrowheads="1"/>
              </p:cNvSpPr>
              <p:nvPr/>
            </p:nvSpPr>
            <p:spPr bwMode="auto">
              <a:xfrm>
                <a:off x="669"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36" name="Line 540"/>
              <p:cNvSpPr>
                <a:spLocks noChangeShapeType="1"/>
              </p:cNvSpPr>
              <p:nvPr/>
            </p:nvSpPr>
            <p:spPr bwMode="auto">
              <a:xfrm>
                <a:off x="669"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37" name="Rectangle 541"/>
              <p:cNvSpPr>
                <a:spLocks noChangeArrowheads="1"/>
              </p:cNvSpPr>
              <p:nvPr/>
            </p:nvSpPr>
            <p:spPr bwMode="auto">
              <a:xfrm>
                <a:off x="1191"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38" name="Line 542"/>
              <p:cNvSpPr>
                <a:spLocks noChangeShapeType="1"/>
              </p:cNvSpPr>
              <p:nvPr/>
            </p:nvSpPr>
            <p:spPr bwMode="auto">
              <a:xfrm>
                <a:off x="1191"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39" name="Rectangle 543"/>
              <p:cNvSpPr>
                <a:spLocks noChangeArrowheads="1"/>
              </p:cNvSpPr>
              <p:nvPr/>
            </p:nvSpPr>
            <p:spPr bwMode="auto">
              <a:xfrm>
                <a:off x="1677"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40" name="Line 544"/>
              <p:cNvSpPr>
                <a:spLocks noChangeShapeType="1"/>
              </p:cNvSpPr>
              <p:nvPr/>
            </p:nvSpPr>
            <p:spPr bwMode="auto">
              <a:xfrm>
                <a:off x="1677"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41" name="Rectangle 545"/>
              <p:cNvSpPr>
                <a:spLocks noChangeArrowheads="1"/>
              </p:cNvSpPr>
              <p:nvPr/>
            </p:nvSpPr>
            <p:spPr bwMode="auto">
              <a:xfrm>
                <a:off x="2094" y="2111"/>
                <a:ext cx="3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42" name="Line 546"/>
              <p:cNvSpPr>
                <a:spLocks noChangeShapeType="1"/>
              </p:cNvSpPr>
              <p:nvPr/>
            </p:nvSpPr>
            <p:spPr bwMode="auto">
              <a:xfrm>
                <a:off x="2094"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43" name="Rectangle 547"/>
              <p:cNvSpPr>
                <a:spLocks noChangeArrowheads="1"/>
              </p:cNvSpPr>
              <p:nvPr/>
            </p:nvSpPr>
            <p:spPr bwMode="auto">
              <a:xfrm>
                <a:off x="2740" y="2111"/>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44" name="Line 548"/>
              <p:cNvSpPr>
                <a:spLocks noChangeShapeType="1"/>
              </p:cNvSpPr>
              <p:nvPr/>
            </p:nvSpPr>
            <p:spPr bwMode="auto">
              <a:xfrm>
                <a:off x="2740"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45" name="Rectangle 549"/>
              <p:cNvSpPr>
                <a:spLocks noChangeArrowheads="1"/>
              </p:cNvSpPr>
              <p:nvPr/>
            </p:nvSpPr>
            <p:spPr bwMode="auto">
              <a:xfrm>
                <a:off x="3316" y="2111"/>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46" name="Line 550"/>
              <p:cNvSpPr>
                <a:spLocks noChangeShapeType="1"/>
              </p:cNvSpPr>
              <p:nvPr/>
            </p:nvSpPr>
            <p:spPr bwMode="auto">
              <a:xfrm>
                <a:off x="3316"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47" name="Rectangle 551"/>
              <p:cNvSpPr>
                <a:spLocks noChangeArrowheads="1"/>
              </p:cNvSpPr>
              <p:nvPr/>
            </p:nvSpPr>
            <p:spPr bwMode="auto">
              <a:xfrm>
                <a:off x="3840" y="2111"/>
                <a:ext cx="3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48" name="Line 552"/>
              <p:cNvSpPr>
                <a:spLocks noChangeShapeType="1"/>
              </p:cNvSpPr>
              <p:nvPr/>
            </p:nvSpPr>
            <p:spPr bwMode="auto">
              <a:xfrm>
                <a:off x="3840"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49" name="Rectangle 553"/>
              <p:cNvSpPr>
                <a:spLocks noChangeArrowheads="1"/>
              </p:cNvSpPr>
              <p:nvPr/>
            </p:nvSpPr>
            <p:spPr bwMode="auto">
              <a:xfrm>
                <a:off x="4431"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50" name="Line 554"/>
              <p:cNvSpPr>
                <a:spLocks noChangeShapeType="1"/>
              </p:cNvSpPr>
              <p:nvPr/>
            </p:nvSpPr>
            <p:spPr bwMode="auto">
              <a:xfrm>
                <a:off x="4431"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51" name="Rectangle 555"/>
              <p:cNvSpPr>
                <a:spLocks noChangeArrowheads="1"/>
              </p:cNvSpPr>
              <p:nvPr/>
            </p:nvSpPr>
            <p:spPr bwMode="auto">
              <a:xfrm>
                <a:off x="4972" y="2111"/>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52" name="Line 556"/>
              <p:cNvSpPr>
                <a:spLocks noChangeShapeType="1"/>
              </p:cNvSpPr>
              <p:nvPr/>
            </p:nvSpPr>
            <p:spPr bwMode="auto">
              <a:xfrm>
                <a:off x="4972"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53" name="Rectangle 557"/>
              <p:cNvSpPr>
                <a:spLocks noChangeArrowheads="1"/>
              </p:cNvSpPr>
              <p:nvPr/>
            </p:nvSpPr>
            <p:spPr bwMode="auto">
              <a:xfrm>
                <a:off x="5583" y="2111"/>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954" name="Line 558"/>
              <p:cNvSpPr>
                <a:spLocks noChangeShapeType="1"/>
              </p:cNvSpPr>
              <p:nvPr/>
            </p:nvSpPr>
            <p:spPr bwMode="auto">
              <a:xfrm>
                <a:off x="5583" y="2111"/>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55" name="Rectangle 559"/>
              <p:cNvSpPr>
                <a:spLocks noChangeArrowheads="1"/>
              </p:cNvSpPr>
              <p:nvPr/>
            </p:nvSpPr>
            <p:spPr bwMode="auto">
              <a:xfrm>
                <a:off x="327"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956" name="Rectangle 560"/>
              <p:cNvSpPr>
                <a:spLocks noChangeArrowheads="1"/>
              </p:cNvSpPr>
              <p:nvPr/>
            </p:nvSpPr>
            <p:spPr bwMode="auto">
              <a:xfrm>
                <a:off x="368"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57" name="Rectangle 561"/>
              <p:cNvSpPr>
                <a:spLocks noChangeArrowheads="1"/>
              </p:cNvSpPr>
              <p:nvPr/>
            </p:nvSpPr>
            <p:spPr bwMode="auto">
              <a:xfrm>
                <a:off x="729"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958" name="Rectangle 562"/>
              <p:cNvSpPr>
                <a:spLocks noChangeArrowheads="1"/>
              </p:cNvSpPr>
              <p:nvPr/>
            </p:nvSpPr>
            <p:spPr bwMode="auto">
              <a:xfrm>
                <a:off x="829"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59" name="Rectangle 563"/>
              <p:cNvSpPr>
                <a:spLocks noChangeArrowheads="1"/>
              </p:cNvSpPr>
              <p:nvPr/>
            </p:nvSpPr>
            <p:spPr bwMode="auto">
              <a:xfrm>
                <a:off x="855"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60" name="Rectangle 564"/>
              <p:cNvSpPr>
                <a:spLocks noChangeArrowheads="1"/>
              </p:cNvSpPr>
              <p:nvPr/>
            </p:nvSpPr>
            <p:spPr bwMode="auto">
              <a:xfrm>
                <a:off x="875"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61" name="Rectangle 565"/>
              <p:cNvSpPr>
                <a:spLocks noChangeArrowheads="1"/>
              </p:cNvSpPr>
              <p:nvPr/>
            </p:nvSpPr>
            <p:spPr bwMode="auto">
              <a:xfrm>
                <a:off x="916"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962" name="Rectangle 566"/>
              <p:cNvSpPr>
                <a:spLocks noChangeArrowheads="1"/>
              </p:cNvSpPr>
              <p:nvPr/>
            </p:nvSpPr>
            <p:spPr bwMode="auto">
              <a:xfrm>
                <a:off x="956" y="2297"/>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1,005</a:t>
                </a:r>
                <a:endParaRPr lang="en-US" dirty="0">
                  <a:latin typeface="Arial" pitchFamily="34" charset="0"/>
                  <a:cs typeface="Arial" pitchFamily="34" charset="0"/>
                </a:endParaRPr>
              </a:p>
            </p:txBody>
          </p:sp>
          <p:sp>
            <p:nvSpPr>
              <p:cNvPr id="93963" name="Rectangle 567"/>
              <p:cNvSpPr>
                <a:spLocks noChangeArrowheads="1"/>
              </p:cNvSpPr>
              <p:nvPr/>
            </p:nvSpPr>
            <p:spPr bwMode="auto">
              <a:xfrm>
                <a:off x="1136"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64" name="Rectangle 568"/>
              <p:cNvSpPr>
                <a:spLocks noChangeArrowheads="1"/>
              </p:cNvSpPr>
              <p:nvPr/>
            </p:nvSpPr>
            <p:spPr bwMode="auto">
              <a:xfrm>
                <a:off x="1253"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965" name="Rectangle 569"/>
              <p:cNvSpPr>
                <a:spLocks noChangeArrowheads="1"/>
              </p:cNvSpPr>
              <p:nvPr/>
            </p:nvSpPr>
            <p:spPr bwMode="auto">
              <a:xfrm>
                <a:off x="1354"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66" name="Rectangle 570"/>
              <p:cNvSpPr>
                <a:spLocks noChangeArrowheads="1"/>
              </p:cNvSpPr>
              <p:nvPr/>
            </p:nvSpPr>
            <p:spPr bwMode="auto">
              <a:xfrm>
                <a:off x="1379"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67" name="Rectangle 571"/>
              <p:cNvSpPr>
                <a:spLocks noChangeArrowheads="1"/>
              </p:cNvSpPr>
              <p:nvPr/>
            </p:nvSpPr>
            <p:spPr bwMode="auto">
              <a:xfrm>
                <a:off x="1400"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968" name="Rectangle 572"/>
              <p:cNvSpPr>
                <a:spLocks noChangeArrowheads="1"/>
              </p:cNvSpPr>
              <p:nvPr/>
            </p:nvSpPr>
            <p:spPr bwMode="auto">
              <a:xfrm>
                <a:off x="1500"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969" name="Rectangle 573"/>
              <p:cNvSpPr>
                <a:spLocks noChangeArrowheads="1"/>
              </p:cNvSpPr>
              <p:nvPr/>
            </p:nvSpPr>
            <p:spPr bwMode="auto">
              <a:xfrm>
                <a:off x="1540"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84</a:t>
                </a:r>
                <a:endParaRPr lang="en-US" dirty="0">
                  <a:latin typeface="Arial" pitchFamily="34" charset="0"/>
                  <a:cs typeface="Arial" pitchFamily="34" charset="0"/>
                </a:endParaRPr>
              </a:p>
            </p:txBody>
          </p:sp>
          <p:sp>
            <p:nvSpPr>
              <p:cNvPr id="93970" name="Rectangle 574"/>
              <p:cNvSpPr>
                <a:spLocks noChangeArrowheads="1"/>
              </p:cNvSpPr>
              <p:nvPr/>
            </p:nvSpPr>
            <p:spPr bwMode="auto">
              <a:xfrm>
                <a:off x="1619"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71" name="Rectangle 575"/>
              <p:cNvSpPr>
                <a:spLocks noChangeArrowheads="1"/>
              </p:cNvSpPr>
              <p:nvPr/>
            </p:nvSpPr>
            <p:spPr bwMode="auto">
              <a:xfrm>
                <a:off x="1732"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972" name="Rectangle 576"/>
              <p:cNvSpPr>
                <a:spLocks noChangeArrowheads="1"/>
              </p:cNvSpPr>
              <p:nvPr/>
            </p:nvSpPr>
            <p:spPr bwMode="auto">
              <a:xfrm>
                <a:off x="1833"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73" name="Rectangle 577"/>
              <p:cNvSpPr>
                <a:spLocks noChangeArrowheads="1"/>
              </p:cNvSpPr>
              <p:nvPr/>
            </p:nvSpPr>
            <p:spPr bwMode="auto">
              <a:xfrm>
                <a:off x="1858"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74" name="Rectangle 578"/>
              <p:cNvSpPr>
                <a:spLocks noChangeArrowheads="1"/>
              </p:cNvSpPr>
              <p:nvPr/>
            </p:nvSpPr>
            <p:spPr bwMode="auto">
              <a:xfrm>
                <a:off x="1879"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75" name="Rectangle 579"/>
              <p:cNvSpPr>
                <a:spLocks noChangeArrowheads="1"/>
              </p:cNvSpPr>
              <p:nvPr/>
            </p:nvSpPr>
            <p:spPr bwMode="auto">
              <a:xfrm>
                <a:off x="1919"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76" name="Rectangle 580"/>
              <p:cNvSpPr>
                <a:spLocks noChangeArrowheads="1"/>
              </p:cNvSpPr>
              <p:nvPr/>
            </p:nvSpPr>
            <p:spPr bwMode="auto">
              <a:xfrm>
                <a:off x="1939"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977" name="Rectangle 581"/>
              <p:cNvSpPr>
                <a:spLocks noChangeArrowheads="1"/>
              </p:cNvSpPr>
              <p:nvPr/>
            </p:nvSpPr>
            <p:spPr bwMode="auto">
              <a:xfrm>
                <a:off x="1979"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97</a:t>
                </a:r>
                <a:endParaRPr lang="en-US" dirty="0">
                  <a:latin typeface="Arial" pitchFamily="34" charset="0"/>
                  <a:cs typeface="Arial" pitchFamily="34" charset="0"/>
                </a:endParaRPr>
              </a:p>
            </p:txBody>
          </p:sp>
          <p:sp>
            <p:nvSpPr>
              <p:cNvPr id="93978" name="Rectangle 582"/>
              <p:cNvSpPr>
                <a:spLocks noChangeArrowheads="1"/>
              </p:cNvSpPr>
              <p:nvPr/>
            </p:nvSpPr>
            <p:spPr bwMode="auto">
              <a:xfrm>
                <a:off x="2058"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79" name="Rectangle 583"/>
              <p:cNvSpPr>
                <a:spLocks noChangeArrowheads="1"/>
              </p:cNvSpPr>
              <p:nvPr/>
            </p:nvSpPr>
            <p:spPr bwMode="auto">
              <a:xfrm>
                <a:off x="2140"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80" name="Rectangle 584"/>
              <p:cNvSpPr>
                <a:spLocks noChangeArrowheads="1"/>
              </p:cNvSpPr>
              <p:nvPr/>
            </p:nvSpPr>
            <p:spPr bwMode="auto">
              <a:xfrm>
                <a:off x="2180" y="2297"/>
                <a:ext cx="22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31,006</a:t>
                </a:r>
                <a:endParaRPr lang="en-US" dirty="0">
                  <a:latin typeface="Arial" pitchFamily="34" charset="0"/>
                  <a:cs typeface="Arial" pitchFamily="34" charset="0"/>
                </a:endParaRPr>
              </a:p>
            </p:txBody>
          </p:sp>
          <p:sp>
            <p:nvSpPr>
              <p:cNvPr id="93981" name="Rectangle 585"/>
              <p:cNvSpPr>
                <a:spLocks noChangeArrowheads="1"/>
              </p:cNvSpPr>
              <p:nvPr/>
            </p:nvSpPr>
            <p:spPr bwMode="auto">
              <a:xfrm>
                <a:off x="2401"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82" name="Rectangle 586"/>
              <p:cNvSpPr>
                <a:spLocks noChangeArrowheads="1"/>
              </p:cNvSpPr>
              <p:nvPr/>
            </p:nvSpPr>
            <p:spPr bwMode="auto">
              <a:xfrm>
                <a:off x="2421"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83" name="Rectangle 587"/>
              <p:cNvSpPr>
                <a:spLocks noChangeArrowheads="1"/>
              </p:cNvSpPr>
              <p:nvPr/>
            </p:nvSpPr>
            <p:spPr bwMode="auto">
              <a:xfrm>
                <a:off x="2447"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84" name="Rectangle 588"/>
              <p:cNvSpPr>
                <a:spLocks noChangeArrowheads="1"/>
              </p:cNvSpPr>
              <p:nvPr/>
            </p:nvSpPr>
            <p:spPr bwMode="auto">
              <a:xfrm>
                <a:off x="2467"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85" name="Rectangle 589"/>
              <p:cNvSpPr>
                <a:spLocks noChangeArrowheads="1"/>
              </p:cNvSpPr>
              <p:nvPr/>
            </p:nvSpPr>
            <p:spPr bwMode="auto">
              <a:xfrm>
                <a:off x="2507"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986" name="Rectangle 590"/>
              <p:cNvSpPr>
                <a:spLocks noChangeArrowheads="1"/>
              </p:cNvSpPr>
              <p:nvPr/>
            </p:nvSpPr>
            <p:spPr bwMode="auto">
              <a:xfrm>
                <a:off x="2547" y="2297"/>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4,123</a:t>
                </a:r>
                <a:endParaRPr lang="en-US" dirty="0">
                  <a:latin typeface="Arial" pitchFamily="34" charset="0"/>
                  <a:cs typeface="Arial" pitchFamily="34" charset="0"/>
                </a:endParaRPr>
              </a:p>
            </p:txBody>
          </p:sp>
          <p:sp>
            <p:nvSpPr>
              <p:cNvPr id="93987" name="Rectangle 591"/>
              <p:cNvSpPr>
                <a:spLocks noChangeArrowheads="1"/>
              </p:cNvSpPr>
              <p:nvPr/>
            </p:nvSpPr>
            <p:spPr bwMode="auto">
              <a:xfrm>
                <a:off x="2726"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88" name="Rectangle 592"/>
              <p:cNvSpPr>
                <a:spLocks noChangeArrowheads="1"/>
              </p:cNvSpPr>
              <p:nvPr/>
            </p:nvSpPr>
            <p:spPr bwMode="auto">
              <a:xfrm>
                <a:off x="2776"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$2,</a:t>
                </a:r>
                <a:endParaRPr lang="en-US" dirty="0">
                  <a:latin typeface="Arial" pitchFamily="34" charset="0"/>
                  <a:cs typeface="Arial" pitchFamily="34" charset="0"/>
                </a:endParaRPr>
              </a:p>
            </p:txBody>
          </p:sp>
          <p:sp>
            <p:nvSpPr>
              <p:cNvPr id="93989" name="Rectangle 593"/>
              <p:cNvSpPr>
                <a:spLocks noChangeArrowheads="1"/>
              </p:cNvSpPr>
              <p:nvPr/>
            </p:nvSpPr>
            <p:spPr bwMode="auto">
              <a:xfrm>
                <a:off x="2877" y="2297"/>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585</a:t>
                </a:r>
                <a:endParaRPr lang="en-US" dirty="0">
                  <a:latin typeface="Arial" pitchFamily="34" charset="0"/>
                  <a:cs typeface="Arial" pitchFamily="34" charset="0"/>
                </a:endParaRPr>
              </a:p>
            </p:txBody>
          </p:sp>
          <p:sp>
            <p:nvSpPr>
              <p:cNvPr id="93990" name="Rectangle 594"/>
              <p:cNvSpPr>
                <a:spLocks noChangeArrowheads="1"/>
              </p:cNvSpPr>
              <p:nvPr/>
            </p:nvSpPr>
            <p:spPr bwMode="auto">
              <a:xfrm>
                <a:off x="2997"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91" name="Rectangle 595"/>
              <p:cNvSpPr>
                <a:spLocks noChangeArrowheads="1"/>
              </p:cNvSpPr>
              <p:nvPr/>
            </p:nvSpPr>
            <p:spPr bwMode="auto">
              <a:xfrm>
                <a:off x="3017"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92" name="Rectangle 596"/>
              <p:cNvSpPr>
                <a:spLocks noChangeArrowheads="1"/>
              </p:cNvSpPr>
              <p:nvPr/>
            </p:nvSpPr>
            <p:spPr bwMode="auto">
              <a:xfrm>
                <a:off x="3043"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93" name="Rectangle 597"/>
              <p:cNvSpPr>
                <a:spLocks noChangeArrowheads="1"/>
              </p:cNvSpPr>
              <p:nvPr/>
            </p:nvSpPr>
            <p:spPr bwMode="auto">
              <a:xfrm>
                <a:off x="3063"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994" name="Rectangle 598"/>
              <p:cNvSpPr>
                <a:spLocks noChangeArrowheads="1"/>
              </p:cNvSpPr>
              <p:nvPr/>
            </p:nvSpPr>
            <p:spPr bwMode="auto">
              <a:xfrm>
                <a:off x="3144"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95" name="Rectangle 599"/>
              <p:cNvSpPr>
                <a:spLocks noChangeArrowheads="1"/>
              </p:cNvSpPr>
              <p:nvPr/>
            </p:nvSpPr>
            <p:spPr bwMode="auto">
              <a:xfrm>
                <a:off x="3163"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996" name="Rectangle 600"/>
              <p:cNvSpPr>
                <a:spLocks noChangeArrowheads="1"/>
              </p:cNvSpPr>
              <p:nvPr/>
            </p:nvSpPr>
            <p:spPr bwMode="auto">
              <a:xfrm>
                <a:off x="3203"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77</a:t>
                </a:r>
                <a:endParaRPr lang="en-US" dirty="0">
                  <a:latin typeface="Arial" pitchFamily="34" charset="0"/>
                  <a:cs typeface="Arial" pitchFamily="34" charset="0"/>
                </a:endParaRPr>
              </a:p>
            </p:txBody>
          </p:sp>
          <p:sp>
            <p:nvSpPr>
              <p:cNvPr id="93997" name="Rectangle 601"/>
              <p:cNvSpPr>
                <a:spLocks noChangeArrowheads="1"/>
              </p:cNvSpPr>
              <p:nvPr/>
            </p:nvSpPr>
            <p:spPr bwMode="auto">
              <a:xfrm>
                <a:off x="3283"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998" name="Rectangle 602"/>
              <p:cNvSpPr>
                <a:spLocks noChangeArrowheads="1"/>
              </p:cNvSpPr>
              <p:nvPr/>
            </p:nvSpPr>
            <p:spPr bwMode="auto">
              <a:xfrm>
                <a:off x="3330"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999" name="Rectangle 603"/>
              <p:cNvSpPr>
                <a:spLocks noChangeArrowheads="1"/>
              </p:cNvSpPr>
              <p:nvPr/>
            </p:nvSpPr>
            <p:spPr bwMode="auto">
              <a:xfrm>
                <a:off x="3370" y="2297"/>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4000" name="Rectangle 604"/>
              <p:cNvSpPr>
                <a:spLocks noChangeArrowheads="1"/>
              </p:cNvSpPr>
              <p:nvPr/>
            </p:nvSpPr>
            <p:spPr bwMode="auto">
              <a:xfrm>
                <a:off x="3431"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4001" name="Rectangle 605"/>
              <p:cNvSpPr>
                <a:spLocks noChangeArrowheads="1"/>
              </p:cNvSpPr>
              <p:nvPr/>
            </p:nvSpPr>
            <p:spPr bwMode="auto">
              <a:xfrm>
                <a:off x="3471"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98</a:t>
                </a:r>
                <a:endParaRPr lang="en-US" dirty="0">
                  <a:latin typeface="Arial" pitchFamily="34" charset="0"/>
                  <a:cs typeface="Arial" pitchFamily="34" charset="0"/>
                </a:endParaRPr>
              </a:p>
            </p:txBody>
          </p:sp>
          <p:sp>
            <p:nvSpPr>
              <p:cNvPr id="94002" name="Rectangle 606"/>
              <p:cNvSpPr>
                <a:spLocks noChangeArrowheads="1"/>
              </p:cNvSpPr>
              <p:nvPr/>
            </p:nvSpPr>
            <p:spPr bwMode="auto">
              <a:xfrm>
                <a:off x="3551"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grpSp>
        <p:grpSp>
          <p:nvGrpSpPr>
            <p:cNvPr id="9" name="Group 808"/>
            <p:cNvGrpSpPr>
              <a:grpSpLocks/>
            </p:cNvGrpSpPr>
            <p:nvPr/>
          </p:nvGrpSpPr>
          <p:grpSpPr bwMode="auto">
            <a:xfrm>
              <a:off x="21" y="2296"/>
              <a:ext cx="5568" cy="465"/>
              <a:chOff x="21" y="2296"/>
              <a:chExt cx="5568" cy="465"/>
            </a:xfrm>
            <a:grpFill/>
          </p:grpSpPr>
          <p:sp>
            <p:nvSpPr>
              <p:cNvPr id="93603" name="Rectangle 608"/>
              <p:cNvSpPr>
                <a:spLocks noChangeArrowheads="1"/>
              </p:cNvSpPr>
              <p:nvPr/>
            </p:nvSpPr>
            <p:spPr bwMode="auto">
              <a:xfrm>
                <a:off x="3571" y="2297"/>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04" name="Rectangle 609"/>
              <p:cNvSpPr>
                <a:spLocks noChangeArrowheads="1"/>
              </p:cNvSpPr>
              <p:nvPr/>
            </p:nvSpPr>
            <p:spPr bwMode="auto">
              <a:xfrm>
                <a:off x="3597"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05" name="Rectangle 610"/>
              <p:cNvSpPr>
                <a:spLocks noChangeArrowheads="1"/>
              </p:cNvSpPr>
              <p:nvPr/>
            </p:nvSpPr>
            <p:spPr bwMode="auto">
              <a:xfrm>
                <a:off x="3617"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06" name="Rectangle 611"/>
              <p:cNvSpPr>
                <a:spLocks noChangeArrowheads="1"/>
              </p:cNvSpPr>
              <p:nvPr/>
            </p:nvSpPr>
            <p:spPr bwMode="auto">
              <a:xfrm>
                <a:off x="3717"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8</a:t>
                </a:r>
                <a:endParaRPr lang="en-US" dirty="0">
                  <a:latin typeface="Arial" pitchFamily="34" charset="0"/>
                  <a:cs typeface="Arial" pitchFamily="34" charset="0"/>
                </a:endParaRPr>
              </a:p>
            </p:txBody>
          </p:sp>
          <p:sp>
            <p:nvSpPr>
              <p:cNvPr id="93607" name="Rectangle 612"/>
              <p:cNvSpPr>
                <a:spLocks noChangeArrowheads="1"/>
              </p:cNvSpPr>
              <p:nvPr/>
            </p:nvSpPr>
            <p:spPr bwMode="auto">
              <a:xfrm>
                <a:off x="3757"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49</a:t>
                </a:r>
                <a:endParaRPr lang="en-US" dirty="0">
                  <a:latin typeface="Arial" pitchFamily="34" charset="0"/>
                  <a:cs typeface="Arial" pitchFamily="34" charset="0"/>
                </a:endParaRPr>
              </a:p>
            </p:txBody>
          </p:sp>
          <p:sp>
            <p:nvSpPr>
              <p:cNvPr id="93608" name="Rectangle 613"/>
              <p:cNvSpPr>
                <a:spLocks noChangeArrowheads="1"/>
              </p:cNvSpPr>
              <p:nvPr/>
            </p:nvSpPr>
            <p:spPr bwMode="auto">
              <a:xfrm>
                <a:off x="3837"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09" name="Rectangle 614"/>
              <p:cNvSpPr>
                <a:spLocks noChangeArrowheads="1"/>
              </p:cNvSpPr>
              <p:nvPr/>
            </p:nvSpPr>
            <p:spPr bwMode="auto">
              <a:xfrm>
                <a:off x="3904"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10" name="Rectangle 615"/>
              <p:cNvSpPr>
                <a:spLocks noChangeArrowheads="1"/>
              </p:cNvSpPr>
              <p:nvPr/>
            </p:nvSpPr>
            <p:spPr bwMode="auto">
              <a:xfrm>
                <a:off x="3944"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611" name="Rectangle 616"/>
              <p:cNvSpPr>
                <a:spLocks noChangeArrowheads="1"/>
              </p:cNvSpPr>
              <p:nvPr/>
            </p:nvSpPr>
            <p:spPr bwMode="auto">
              <a:xfrm>
                <a:off x="3985" y="2297"/>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4,124</a:t>
                </a:r>
                <a:endParaRPr lang="en-US" dirty="0">
                  <a:latin typeface="Arial" pitchFamily="34" charset="0"/>
                  <a:cs typeface="Arial" pitchFamily="34" charset="0"/>
                </a:endParaRPr>
              </a:p>
            </p:txBody>
          </p:sp>
          <p:sp>
            <p:nvSpPr>
              <p:cNvPr id="93612" name="Rectangle 617"/>
              <p:cNvSpPr>
                <a:spLocks noChangeArrowheads="1"/>
              </p:cNvSpPr>
              <p:nvPr/>
            </p:nvSpPr>
            <p:spPr bwMode="auto">
              <a:xfrm>
                <a:off x="4165"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13" name="Rectangle 618"/>
              <p:cNvSpPr>
                <a:spLocks noChangeArrowheads="1"/>
              </p:cNvSpPr>
              <p:nvPr/>
            </p:nvSpPr>
            <p:spPr bwMode="auto">
              <a:xfrm>
                <a:off x="4185" y="2297"/>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614" name="Rectangle 619"/>
              <p:cNvSpPr>
                <a:spLocks noChangeArrowheads="1"/>
              </p:cNvSpPr>
              <p:nvPr/>
            </p:nvSpPr>
            <p:spPr bwMode="auto">
              <a:xfrm>
                <a:off x="4399"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15" name="Rectangle 620"/>
              <p:cNvSpPr>
                <a:spLocks noChangeArrowheads="1"/>
              </p:cNvSpPr>
              <p:nvPr/>
            </p:nvSpPr>
            <p:spPr bwMode="auto">
              <a:xfrm>
                <a:off x="4475"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616" name="Rectangle 621"/>
              <p:cNvSpPr>
                <a:spLocks noChangeArrowheads="1"/>
              </p:cNvSpPr>
              <p:nvPr/>
            </p:nvSpPr>
            <p:spPr bwMode="auto">
              <a:xfrm>
                <a:off x="4576" y="2297"/>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678</a:t>
                </a:r>
                <a:endParaRPr lang="en-US" dirty="0">
                  <a:latin typeface="Arial" pitchFamily="34" charset="0"/>
                  <a:cs typeface="Arial" pitchFamily="34" charset="0"/>
                </a:endParaRPr>
              </a:p>
            </p:txBody>
          </p:sp>
          <p:sp>
            <p:nvSpPr>
              <p:cNvPr id="93617" name="Rectangle 622"/>
              <p:cNvSpPr>
                <a:spLocks noChangeArrowheads="1"/>
              </p:cNvSpPr>
              <p:nvPr/>
            </p:nvSpPr>
            <p:spPr bwMode="auto">
              <a:xfrm>
                <a:off x="4696"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18" name="Rectangle 623"/>
              <p:cNvSpPr>
                <a:spLocks noChangeArrowheads="1"/>
              </p:cNvSpPr>
              <p:nvPr/>
            </p:nvSpPr>
            <p:spPr bwMode="auto">
              <a:xfrm>
                <a:off x="4716" y="2297"/>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619" name="Rectangle 624"/>
              <p:cNvSpPr>
                <a:spLocks noChangeArrowheads="1"/>
              </p:cNvSpPr>
              <p:nvPr/>
            </p:nvSpPr>
            <p:spPr bwMode="auto">
              <a:xfrm>
                <a:off x="4931"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20" name="Rectangle 625"/>
              <p:cNvSpPr>
                <a:spLocks noChangeArrowheads="1"/>
              </p:cNvSpPr>
              <p:nvPr/>
            </p:nvSpPr>
            <p:spPr bwMode="auto">
              <a:xfrm>
                <a:off x="5052" y="2297"/>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21" name="Rectangle 626"/>
              <p:cNvSpPr>
                <a:spLocks noChangeArrowheads="1"/>
              </p:cNvSpPr>
              <p:nvPr/>
            </p:nvSpPr>
            <p:spPr bwMode="auto">
              <a:xfrm>
                <a:off x="5153" y="2297"/>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8</a:t>
                </a:r>
                <a:endParaRPr lang="en-US" dirty="0">
                  <a:latin typeface="Arial" pitchFamily="34" charset="0"/>
                  <a:cs typeface="Arial" pitchFamily="34" charset="0"/>
                </a:endParaRPr>
              </a:p>
            </p:txBody>
          </p:sp>
          <p:sp>
            <p:nvSpPr>
              <p:cNvPr id="93622" name="Rectangle 627"/>
              <p:cNvSpPr>
                <a:spLocks noChangeArrowheads="1"/>
              </p:cNvSpPr>
              <p:nvPr/>
            </p:nvSpPr>
            <p:spPr bwMode="auto">
              <a:xfrm>
                <a:off x="5193" y="2297"/>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50</a:t>
                </a:r>
                <a:endParaRPr lang="en-US" dirty="0">
                  <a:latin typeface="Arial" pitchFamily="34" charset="0"/>
                  <a:cs typeface="Arial" pitchFamily="34" charset="0"/>
                </a:endParaRPr>
              </a:p>
            </p:txBody>
          </p:sp>
          <p:sp>
            <p:nvSpPr>
              <p:cNvPr id="93623" name="Rectangle 628"/>
              <p:cNvSpPr>
                <a:spLocks noChangeArrowheads="1"/>
              </p:cNvSpPr>
              <p:nvPr/>
            </p:nvSpPr>
            <p:spPr bwMode="auto">
              <a:xfrm>
                <a:off x="5273"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24" name="Rectangle 629"/>
              <p:cNvSpPr>
                <a:spLocks noChangeArrowheads="1"/>
              </p:cNvSpPr>
              <p:nvPr/>
            </p:nvSpPr>
            <p:spPr bwMode="auto">
              <a:xfrm>
                <a:off x="5293" y="2297"/>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625" name="Rectangle 630"/>
              <p:cNvSpPr>
                <a:spLocks noChangeArrowheads="1"/>
              </p:cNvSpPr>
              <p:nvPr/>
            </p:nvSpPr>
            <p:spPr bwMode="auto">
              <a:xfrm>
                <a:off x="5508" y="2297"/>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26" name="Rectangle 631"/>
              <p:cNvSpPr>
                <a:spLocks noChangeArrowheads="1"/>
              </p:cNvSpPr>
              <p:nvPr/>
            </p:nvSpPr>
            <p:spPr bwMode="auto">
              <a:xfrm>
                <a:off x="21"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27" name="Line 632"/>
              <p:cNvSpPr>
                <a:spLocks noChangeShapeType="1"/>
              </p:cNvSpPr>
              <p:nvPr/>
            </p:nvSpPr>
            <p:spPr bwMode="auto">
              <a:xfrm>
                <a:off x="21"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28" name="Rectangle 633"/>
              <p:cNvSpPr>
                <a:spLocks noChangeArrowheads="1"/>
              </p:cNvSpPr>
              <p:nvPr/>
            </p:nvSpPr>
            <p:spPr bwMode="auto">
              <a:xfrm>
                <a:off x="669"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29" name="Line 634"/>
              <p:cNvSpPr>
                <a:spLocks noChangeShapeType="1"/>
              </p:cNvSpPr>
              <p:nvPr/>
            </p:nvSpPr>
            <p:spPr bwMode="auto">
              <a:xfrm>
                <a:off x="669"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30" name="Rectangle 635"/>
              <p:cNvSpPr>
                <a:spLocks noChangeArrowheads="1"/>
              </p:cNvSpPr>
              <p:nvPr/>
            </p:nvSpPr>
            <p:spPr bwMode="auto">
              <a:xfrm>
                <a:off x="1191"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31" name="Line 636"/>
              <p:cNvSpPr>
                <a:spLocks noChangeShapeType="1"/>
              </p:cNvSpPr>
              <p:nvPr/>
            </p:nvSpPr>
            <p:spPr bwMode="auto">
              <a:xfrm>
                <a:off x="1191"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32" name="Rectangle 637"/>
              <p:cNvSpPr>
                <a:spLocks noChangeArrowheads="1"/>
              </p:cNvSpPr>
              <p:nvPr/>
            </p:nvSpPr>
            <p:spPr bwMode="auto">
              <a:xfrm>
                <a:off x="1677"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33" name="Line 638"/>
              <p:cNvSpPr>
                <a:spLocks noChangeShapeType="1"/>
              </p:cNvSpPr>
              <p:nvPr/>
            </p:nvSpPr>
            <p:spPr bwMode="auto">
              <a:xfrm>
                <a:off x="1677"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34" name="Rectangle 639"/>
              <p:cNvSpPr>
                <a:spLocks noChangeArrowheads="1"/>
              </p:cNvSpPr>
              <p:nvPr/>
            </p:nvSpPr>
            <p:spPr bwMode="auto">
              <a:xfrm>
                <a:off x="2094" y="2296"/>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35" name="Line 640"/>
              <p:cNvSpPr>
                <a:spLocks noChangeShapeType="1"/>
              </p:cNvSpPr>
              <p:nvPr/>
            </p:nvSpPr>
            <p:spPr bwMode="auto">
              <a:xfrm>
                <a:off x="2094"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36" name="Rectangle 641"/>
              <p:cNvSpPr>
                <a:spLocks noChangeArrowheads="1"/>
              </p:cNvSpPr>
              <p:nvPr/>
            </p:nvSpPr>
            <p:spPr bwMode="auto">
              <a:xfrm>
                <a:off x="2740" y="2296"/>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37" name="Line 642"/>
              <p:cNvSpPr>
                <a:spLocks noChangeShapeType="1"/>
              </p:cNvSpPr>
              <p:nvPr/>
            </p:nvSpPr>
            <p:spPr bwMode="auto">
              <a:xfrm>
                <a:off x="2740"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38" name="Rectangle 643"/>
              <p:cNvSpPr>
                <a:spLocks noChangeArrowheads="1"/>
              </p:cNvSpPr>
              <p:nvPr/>
            </p:nvSpPr>
            <p:spPr bwMode="auto">
              <a:xfrm>
                <a:off x="3316" y="2296"/>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39" name="Line 644"/>
              <p:cNvSpPr>
                <a:spLocks noChangeShapeType="1"/>
              </p:cNvSpPr>
              <p:nvPr/>
            </p:nvSpPr>
            <p:spPr bwMode="auto">
              <a:xfrm>
                <a:off x="3316"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40" name="Rectangle 645"/>
              <p:cNvSpPr>
                <a:spLocks noChangeArrowheads="1"/>
              </p:cNvSpPr>
              <p:nvPr/>
            </p:nvSpPr>
            <p:spPr bwMode="auto">
              <a:xfrm>
                <a:off x="3840" y="2296"/>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41" name="Line 646"/>
              <p:cNvSpPr>
                <a:spLocks noChangeShapeType="1"/>
              </p:cNvSpPr>
              <p:nvPr/>
            </p:nvSpPr>
            <p:spPr bwMode="auto">
              <a:xfrm>
                <a:off x="3840"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42" name="Rectangle 647"/>
              <p:cNvSpPr>
                <a:spLocks noChangeArrowheads="1"/>
              </p:cNvSpPr>
              <p:nvPr/>
            </p:nvSpPr>
            <p:spPr bwMode="auto">
              <a:xfrm>
                <a:off x="4431"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43" name="Line 648"/>
              <p:cNvSpPr>
                <a:spLocks noChangeShapeType="1"/>
              </p:cNvSpPr>
              <p:nvPr/>
            </p:nvSpPr>
            <p:spPr bwMode="auto">
              <a:xfrm>
                <a:off x="4431"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44" name="Rectangle 649"/>
              <p:cNvSpPr>
                <a:spLocks noChangeArrowheads="1"/>
              </p:cNvSpPr>
              <p:nvPr/>
            </p:nvSpPr>
            <p:spPr bwMode="auto">
              <a:xfrm>
                <a:off x="4972" y="2296"/>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45" name="Line 650"/>
              <p:cNvSpPr>
                <a:spLocks noChangeShapeType="1"/>
              </p:cNvSpPr>
              <p:nvPr/>
            </p:nvSpPr>
            <p:spPr bwMode="auto">
              <a:xfrm>
                <a:off x="4972"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46" name="Rectangle 651"/>
              <p:cNvSpPr>
                <a:spLocks noChangeArrowheads="1"/>
              </p:cNvSpPr>
              <p:nvPr/>
            </p:nvSpPr>
            <p:spPr bwMode="auto">
              <a:xfrm>
                <a:off x="5583" y="2296"/>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647" name="Line 652"/>
              <p:cNvSpPr>
                <a:spLocks noChangeShapeType="1"/>
              </p:cNvSpPr>
              <p:nvPr/>
            </p:nvSpPr>
            <p:spPr bwMode="auto">
              <a:xfrm>
                <a:off x="5583" y="2296"/>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48" name="Rectangle 653"/>
              <p:cNvSpPr>
                <a:spLocks noChangeArrowheads="1"/>
              </p:cNvSpPr>
              <p:nvPr/>
            </p:nvSpPr>
            <p:spPr bwMode="auto">
              <a:xfrm>
                <a:off x="327"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a:t>
                </a:r>
                <a:endParaRPr lang="en-US" dirty="0">
                  <a:latin typeface="Arial" pitchFamily="34" charset="0"/>
                  <a:cs typeface="Arial" pitchFamily="34" charset="0"/>
                </a:endParaRPr>
              </a:p>
            </p:txBody>
          </p:sp>
          <p:sp>
            <p:nvSpPr>
              <p:cNvPr id="93649" name="Rectangle 654"/>
              <p:cNvSpPr>
                <a:spLocks noChangeArrowheads="1"/>
              </p:cNvSpPr>
              <p:nvPr/>
            </p:nvSpPr>
            <p:spPr bwMode="auto">
              <a:xfrm>
                <a:off x="368"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50" name="Rectangle 655"/>
              <p:cNvSpPr>
                <a:spLocks noChangeArrowheads="1"/>
              </p:cNvSpPr>
              <p:nvPr/>
            </p:nvSpPr>
            <p:spPr bwMode="auto">
              <a:xfrm>
                <a:off x="729" y="2481"/>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651" name="Rectangle 656"/>
              <p:cNvSpPr>
                <a:spLocks noChangeArrowheads="1"/>
              </p:cNvSpPr>
              <p:nvPr/>
            </p:nvSpPr>
            <p:spPr bwMode="auto">
              <a:xfrm>
                <a:off x="829"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52" name="Rectangle 657"/>
              <p:cNvSpPr>
                <a:spLocks noChangeArrowheads="1"/>
              </p:cNvSpPr>
              <p:nvPr/>
            </p:nvSpPr>
            <p:spPr bwMode="auto">
              <a:xfrm>
                <a:off x="855"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53" name="Rectangle 658"/>
              <p:cNvSpPr>
                <a:spLocks noChangeArrowheads="1"/>
              </p:cNvSpPr>
              <p:nvPr/>
            </p:nvSpPr>
            <p:spPr bwMode="auto">
              <a:xfrm>
                <a:off x="875"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654" name="Rectangle 659"/>
              <p:cNvSpPr>
                <a:spLocks noChangeArrowheads="1"/>
              </p:cNvSpPr>
              <p:nvPr/>
            </p:nvSpPr>
            <p:spPr bwMode="auto">
              <a:xfrm>
                <a:off x="956" y="2481"/>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6,283</a:t>
                </a:r>
                <a:endParaRPr lang="en-US" dirty="0">
                  <a:latin typeface="Arial" pitchFamily="34" charset="0"/>
                  <a:cs typeface="Arial" pitchFamily="34" charset="0"/>
                </a:endParaRPr>
              </a:p>
            </p:txBody>
          </p:sp>
          <p:sp>
            <p:nvSpPr>
              <p:cNvPr id="93655" name="Rectangle 660"/>
              <p:cNvSpPr>
                <a:spLocks noChangeArrowheads="1"/>
              </p:cNvSpPr>
              <p:nvPr/>
            </p:nvSpPr>
            <p:spPr bwMode="auto">
              <a:xfrm>
                <a:off x="1136"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56" name="Rectangle 661"/>
              <p:cNvSpPr>
                <a:spLocks noChangeArrowheads="1"/>
              </p:cNvSpPr>
              <p:nvPr/>
            </p:nvSpPr>
            <p:spPr bwMode="auto">
              <a:xfrm>
                <a:off x="1253" y="2481"/>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657" name="Rectangle 662"/>
              <p:cNvSpPr>
                <a:spLocks noChangeArrowheads="1"/>
              </p:cNvSpPr>
              <p:nvPr/>
            </p:nvSpPr>
            <p:spPr bwMode="auto">
              <a:xfrm>
                <a:off x="1354"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58" name="Rectangle 663"/>
              <p:cNvSpPr>
                <a:spLocks noChangeArrowheads="1"/>
              </p:cNvSpPr>
              <p:nvPr/>
            </p:nvSpPr>
            <p:spPr bwMode="auto">
              <a:xfrm>
                <a:off x="1379"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59" name="Rectangle 664"/>
              <p:cNvSpPr>
                <a:spLocks noChangeArrowheads="1"/>
              </p:cNvSpPr>
              <p:nvPr/>
            </p:nvSpPr>
            <p:spPr bwMode="auto">
              <a:xfrm>
                <a:off x="1400"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60" name="Rectangle 665"/>
              <p:cNvSpPr>
                <a:spLocks noChangeArrowheads="1"/>
              </p:cNvSpPr>
              <p:nvPr/>
            </p:nvSpPr>
            <p:spPr bwMode="auto">
              <a:xfrm>
                <a:off x="1440" y="2481"/>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3,024</a:t>
                </a:r>
                <a:endParaRPr lang="en-US" dirty="0">
                  <a:latin typeface="Arial" pitchFamily="34" charset="0"/>
                  <a:cs typeface="Arial" pitchFamily="34" charset="0"/>
                </a:endParaRPr>
              </a:p>
            </p:txBody>
          </p:sp>
          <p:sp>
            <p:nvSpPr>
              <p:cNvPr id="93661" name="Rectangle 666"/>
              <p:cNvSpPr>
                <a:spLocks noChangeArrowheads="1"/>
              </p:cNvSpPr>
              <p:nvPr/>
            </p:nvSpPr>
            <p:spPr bwMode="auto">
              <a:xfrm>
                <a:off x="1619"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62" name="Rectangle 667"/>
              <p:cNvSpPr>
                <a:spLocks noChangeArrowheads="1"/>
              </p:cNvSpPr>
              <p:nvPr/>
            </p:nvSpPr>
            <p:spPr bwMode="auto">
              <a:xfrm>
                <a:off x="1732" y="2481"/>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663" name="Rectangle 668"/>
              <p:cNvSpPr>
                <a:spLocks noChangeArrowheads="1"/>
              </p:cNvSpPr>
              <p:nvPr/>
            </p:nvSpPr>
            <p:spPr bwMode="auto">
              <a:xfrm>
                <a:off x="1833"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64" name="Rectangle 669"/>
              <p:cNvSpPr>
                <a:spLocks noChangeArrowheads="1"/>
              </p:cNvSpPr>
              <p:nvPr/>
            </p:nvSpPr>
            <p:spPr bwMode="auto">
              <a:xfrm>
                <a:off x="1858"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65" name="Rectangle 670"/>
              <p:cNvSpPr>
                <a:spLocks noChangeArrowheads="1"/>
              </p:cNvSpPr>
              <p:nvPr/>
            </p:nvSpPr>
            <p:spPr bwMode="auto">
              <a:xfrm>
                <a:off x="1879"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66" name="Rectangle 671"/>
              <p:cNvSpPr>
                <a:spLocks noChangeArrowheads="1"/>
              </p:cNvSpPr>
              <p:nvPr/>
            </p:nvSpPr>
            <p:spPr bwMode="auto">
              <a:xfrm>
                <a:off x="1919"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67" name="Rectangle 672"/>
              <p:cNvSpPr>
                <a:spLocks noChangeArrowheads="1"/>
              </p:cNvSpPr>
              <p:nvPr/>
            </p:nvSpPr>
            <p:spPr bwMode="auto">
              <a:xfrm>
                <a:off x="1939"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668" name="Rectangle 673"/>
              <p:cNvSpPr>
                <a:spLocks noChangeArrowheads="1"/>
              </p:cNvSpPr>
              <p:nvPr/>
            </p:nvSpPr>
            <p:spPr bwMode="auto">
              <a:xfrm>
                <a:off x="1979"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a:t>
                </a:r>
                <a:endParaRPr lang="en-US" dirty="0">
                  <a:latin typeface="Arial" pitchFamily="34" charset="0"/>
                  <a:cs typeface="Arial" pitchFamily="34" charset="0"/>
                </a:endParaRPr>
              </a:p>
            </p:txBody>
          </p:sp>
          <p:sp>
            <p:nvSpPr>
              <p:cNvPr id="93669" name="Rectangle 674"/>
              <p:cNvSpPr>
                <a:spLocks noChangeArrowheads="1"/>
              </p:cNvSpPr>
              <p:nvPr/>
            </p:nvSpPr>
            <p:spPr bwMode="auto">
              <a:xfrm>
                <a:off x="2019"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8</a:t>
                </a:r>
                <a:endParaRPr lang="en-US" dirty="0">
                  <a:latin typeface="Arial" pitchFamily="34" charset="0"/>
                  <a:cs typeface="Arial" pitchFamily="34" charset="0"/>
                </a:endParaRPr>
              </a:p>
            </p:txBody>
          </p:sp>
          <p:sp>
            <p:nvSpPr>
              <p:cNvPr id="93670" name="Rectangle 675"/>
              <p:cNvSpPr>
                <a:spLocks noChangeArrowheads="1"/>
              </p:cNvSpPr>
              <p:nvPr/>
            </p:nvSpPr>
            <p:spPr bwMode="auto">
              <a:xfrm>
                <a:off x="2058"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71" name="Rectangle 676"/>
              <p:cNvSpPr>
                <a:spLocks noChangeArrowheads="1"/>
              </p:cNvSpPr>
              <p:nvPr/>
            </p:nvSpPr>
            <p:spPr bwMode="auto">
              <a:xfrm>
                <a:off x="2140"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a:t>
                </a:r>
                <a:endParaRPr lang="en-US" dirty="0">
                  <a:latin typeface="Arial" pitchFamily="34" charset="0"/>
                  <a:cs typeface="Arial" pitchFamily="34" charset="0"/>
                </a:endParaRPr>
              </a:p>
            </p:txBody>
          </p:sp>
          <p:sp>
            <p:nvSpPr>
              <p:cNvPr id="93672" name="Rectangle 677"/>
              <p:cNvSpPr>
                <a:spLocks noChangeArrowheads="1"/>
              </p:cNvSpPr>
              <p:nvPr/>
            </p:nvSpPr>
            <p:spPr bwMode="auto">
              <a:xfrm>
                <a:off x="2220" y="2481"/>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6,284</a:t>
                </a:r>
                <a:endParaRPr lang="en-US" dirty="0">
                  <a:latin typeface="Arial" pitchFamily="34" charset="0"/>
                  <a:cs typeface="Arial" pitchFamily="34" charset="0"/>
                </a:endParaRPr>
              </a:p>
            </p:txBody>
          </p:sp>
          <p:sp>
            <p:nvSpPr>
              <p:cNvPr id="93673" name="Rectangle 678"/>
              <p:cNvSpPr>
                <a:spLocks noChangeArrowheads="1"/>
              </p:cNvSpPr>
              <p:nvPr/>
            </p:nvSpPr>
            <p:spPr bwMode="auto">
              <a:xfrm>
                <a:off x="2401"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74" name="Rectangle 679"/>
              <p:cNvSpPr>
                <a:spLocks noChangeArrowheads="1"/>
              </p:cNvSpPr>
              <p:nvPr/>
            </p:nvSpPr>
            <p:spPr bwMode="auto">
              <a:xfrm>
                <a:off x="2421"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75" name="Rectangle 680"/>
              <p:cNvSpPr>
                <a:spLocks noChangeArrowheads="1"/>
              </p:cNvSpPr>
              <p:nvPr/>
            </p:nvSpPr>
            <p:spPr bwMode="auto">
              <a:xfrm>
                <a:off x="244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76" name="Rectangle 681"/>
              <p:cNvSpPr>
                <a:spLocks noChangeArrowheads="1"/>
              </p:cNvSpPr>
              <p:nvPr/>
            </p:nvSpPr>
            <p:spPr bwMode="auto">
              <a:xfrm>
                <a:off x="2467"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77" name="Rectangle 682"/>
              <p:cNvSpPr>
                <a:spLocks noChangeArrowheads="1"/>
              </p:cNvSpPr>
              <p:nvPr/>
            </p:nvSpPr>
            <p:spPr bwMode="auto">
              <a:xfrm>
                <a:off x="2507"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51</a:t>
                </a:r>
                <a:endParaRPr lang="en-US" dirty="0">
                  <a:latin typeface="Arial" pitchFamily="34" charset="0"/>
                  <a:cs typeface="Arial" pitchFamily="34" charset="0"/>
                </a:endParaRPr>
              </a:p>
            </p:txBody>
          </p:sp>
          <p:sp>
            <p:nvSpPr>
              <p:cNvPr id="93678" name="Rectangle 683"/>
              <p:cNvSpPr>
                <a:spLocks noChangeArrowheads="1"/>
              </p:cNvSpPr>
              <p:nvPr/>
            </p:nvSpPr>
            <p:spPr bwMode="auto">
              <a:xfrm>
                <a:off x="258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79" name="Rectangle 684"/>
              <p:cNvSpPr>
                <a:spLocks noChangeArrowheads="1"/>
              </p:cNvSpPr>
              <p:nvPr/>
            </p:nvSpPr>
            <p:spPr bwMode="auto">
              <a:xfrm>
                <a:off x="2607" y="2481"/>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634</a:t>
                </a:r>
                <a:endParaRPr lang="en-US" dirty="0">
                  <a:latin typeface="Arial" pitchFamily="34" charset="0"/>
                  <a:cs typeface="Arial" pitchFamily="34" charset="0"/>
                </a:endParaRPr>
              </a:p>
            </p:txBody>
          </p:sp>
          <p:sp>
            <p:nvSpPr>
              <p:cNvPr id="93680" name="Rectangle 685"/>
              <p:cNvSpPr>
                <a:spLocks noChangeArrowheads="1"/>
              </p:cNvSpPr>
              <p:nvPr/>
            </p:nvSpPr>
            <p:spPr bwMode="auto">
              <a:xfrm>
                <a:off x="2726"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81" name="Rectangle 686"/>
              <p:cNvSpPr>
                <a:spLocks noChangeArrowheads="1"/>
              </p:cNvSpPr>
              <p:nvPr/>
            </p:nvSpPr>
            <p:spPr bwMode="auto">
              <a:xfrm>
                <a:off x="2776" y="2481"/>
                <a:ext cx="22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$3,025</a:t>
                </a:r>
                <a:endParaRPr lang="en-US" dirty="0">
                  <a:latin typeface="Arial" pitchFamily="34" charset="0"/>
                  <a:cs typeface="Arial" pitchFamily="34" charset="0"/>
                </a:endParaRPr>
              </a:p>
            </p:txBody>
          </p:sp>
          <p:sp>
            <p:nvSpPr>
              <p:cNvPr id="93682" name="Rectangle 687"/>
              <p:cNvSpPr>
                <a:spLocks noChangeArrowheads="1"/>
              </p:cNvSpPr>
              <p:nvPr/>
            </p:nvSpPr>
            <p:spPr bwMode="auto">
              <a:xfrm>
                <a:off x="299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83" name="Rectangle 688"/>
              <p:cNvSpPr>
                <a:spLocks noChangeArrowheads="1"/>
              </p:cNvSpPr>
              <p:nvPr/>
            </p:nvSpPr>
            <p:spPr bwMode="auto">
              <a:xfrm>
                <a:off x="3017"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84" name="Rectangle 689"/>
              <p:cNvSpPr>
                <a:spLocks noChangeArrowheads="1"/>
              </p:cNvSpPr>
              <p:nvPr/>
            </p:nvSpPr>
            <p:spPr bwMode="auto">
              <a:xfrm>
                <a:off x="3043"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85" name="Rectangle 690"/>
              <p:cNvSpPr>
                <a:spLocks noChangeArrowheads="1"/>
              </p:cNvSpPr>
              <p:nvPr/>
            </p:nvSpPr>
            <p:spPr bwMode="auto">
              <a:xfrm>
                <a:off x="3063"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86" name="Rectangle 691"/>
              <p:cNvSpPr>
                <a:spLocks noChangeArrowheads="1"/>
              </p:cNvSpPr>
              <p:nvPr/>
            </p:nvSpPr>
            <p:spPr bwMode="auto">
              <a:xfrm>
                <a:off x="3104"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687" name="Rectangle 692"/>
              <p:cNvSpPr>
                <a:spLocks noChangeArrowheads="1"/>
              </p:cNvSpPr>
              <p:nvPr/>
            </p:nvSpPr>
            <p:spPr bwMode="auto">
              <a:xfrm>
                <a:off x="3144"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88" name="Rectangle 693"/>
              <p:cNvSpPr>
                <a:spLocks noChangeArrowheads="1"/>
              </p:cNvSpPr>
              <p:nvPr/>
            </p:nvSpPr>
            <p:spPr bwMode="auto">
              <a:xfrm>
                <a:off x="3163" y="2481"/>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303</a:t>
                </a:r>
                <a:endParaRPr lang="en-US" dirty="0">
                  <a:latin typeface="Arial" pitchFamily="34" charset="0"/>
                  <a:cs typeface="Arial" pitchFamily="34" charset="0"/>
                </a:endParaRPr>
              </a:p>
            </p:txBody>
          </p:sp>
          <p:sp>
            <p:nvSpPr>
              <p:cNvPr id="93689" name="Rectangle 694"/>
              <p:cNvSpPr>
                <a:spLocks noChangeArrowheads="1"/>
              </p:cNvSpPr>
              <p:nvPr/>
            </p:nvSpPr>
            <p:spPr bwMode="auto">
              <a:xfrm>
                <a:off x="3283"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90" name="Rectangle 695"/>
              <p:cNvSpPr>
                <a:spLocks noChangeArrowheads="1"/>
              </p:cNvSpPr>
              <p:nvPr/>
            </p:nvSpPr>
            <p:spPr bwMode="auto">
              <a:xfrm>
                <a:off x="3330"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91" name="Rectangle 696"/>
              <p:cNvSpPr>
                <a:spLocks noChangeArrowheads="1"/>
              </p:cNvSpPr>
              <p:nvPr/>
            </p:nvSpPr>
            <p:spPr bwMode="auto">
              <a:xfrm>
                <a:off x="3370" y="2481"/>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92" name="Rectangle 697"/>
              <p:cNvSpPr>
                <a:spLocks noChangeArrowheads="1"/>
              </p:cNvSpPr>
              <p:nvPr/>
            </p:nvSpPr>
            <p:spPr bwMode="auto">
              <a:xfrm>
                <a:off x="3431"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a:t>
                </a:r>
                <a:endParaRPr lang="en-US" dirty="0">
                  <a:latin typeface="Arial" pitchFamily="34" charset="0"/>
                  <a:cs typeface="Arial" pitchFamily="34" charset="0"/>
                </a:endParaRPr>
              </a:p>
            </p:txBody>
          </p:sp>
          <p:sp>
            <p:nvSpPr>
              <p:cNvPr id="93693" name="Rectangle 698"/>
              <p:cNvSpPr>
                <a:spLocks noChangeArrowheads="1"/>
              </p:cNvSpPr>
              <p:nvPr/>
            </p:nvSpPr>
            <p:spPr bwMode="auto">
              <a:xfrm>
                <a:off x="3471"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99</a:t>
                </a:r>
                <a:endParaRPr lang="en-US" dirty="0">
                  <a:latin typeface="Arial" pitchFamily="34" charset="0"/>
                  <a:cs typeface="Arial" pitchFamily="34" charset="0"/>
                </a:endParaRPr>
              </a:p>
            </p:txBody>
          </p:sp>
          <p:sp>
            <p:nvSpPr>
              <p:cNvPr id="93694" name="Rectangle 699"/>
              <p:cNvSpPr>
                <a:spLocks noChangeArrowheads="1"/>
              </p:cNvSpPr>
              <p:nvPr/>
            </p:nvSpPr>
            <p:spPr bwMode="auto">
              <a:xfrm>
                <a:off x="3551"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95" name="Rectangle 700"/>
              <p:cNvSpPr>
                <a:spLocks noChangeArrowheads="1"/>
              </p:cNvSpPr>
              <p:nvPr/>
            </p:nvSpPr>
            <p:spPr bwMode="auto">
              <a:xfrm>
                <a:off x="3571" y="2481"/>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696" name="Rectangle 701"/>
              <p:cNvSpPr>
                <a:spLocks noChangeArrowheads="1"/>
              </p:cNvSpPr>
              <p:nvPr/>
            </p:nvSpPr>
            <p:spPr bwMode="auto">
              <a:xfrm>
                <a:off x="359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97" name="Rectangle 702"/>
              <p:cNvSpPr>
                <a:spLocks noChangeArrowheads="1"/>
              </p:cNvSpPr>
              <p:nvPr/>
            </p:nvSpPr>
            <p:spPr bwMode="auto">
              <a:xfrm>
                <a:off x="3617" y="2481"/>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698" name="Rectangle 703"/>
              <p:cNvSpPr>
                <a:spLocks noChangeArrowheads="1"/>
              </p:cNvSpPr>
              <p:nvPr/>
            </p:nvSpPr>
            <p:spPr bwMode="auto">
              <a:xfrm>
                <a:off x="3717"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a:t>
                </a:r>
                <a:endParaRPr lang="en-US" dirty="0">
                  <a:latin typeface="Arial" pitchFamily="34" charset="0"/>
                  <a:cs typeface="Arial" pitchFamily="34" charset="0"/>
                </a:endParaRPr>
              </a:p>
            </p:txBody>
          </p:sp>
          <p:sp>
            <p:nvSpPr>
              <p:cNvPr id="93699" name="Rectangle 704"/>
              <p:cNvSpPr>
                <a:spLocks noChangeArrowheads="1"/>
              </p:cNvSpPr>
              <p:nvPr/>
            </p:nvSpPr>
            <p:spPr bwMode="auto">
              <a:xfrm>
                <a:off x="3757"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93</a:t>
                </a:r>
                <a:endParaRPr lang="en-US" dirty="0">
                  <a:latin typeface="Arial" pitchFamily="34" charset="0"/>
                  <a:cs typeface="Arial" pitchFamily="34" charset="0"/>
                </a:endParaRPr>
              </a:p>
            </p:txBody>
          </p:sp>
          <p:sp>
            <p:nvSpPr>
              <p:cNvPr id="93700" name="Rectangle 705"/>
              <p:cNvSpPr>
                <a:spLocks noChangeArrowheads="1"/>
              </p:cNvSpPr>
              <p:nvPr/>
            </p:nvSpPr>
            <p:spPr bwMode="auto">
              <a:xfrm>
                <a:off x="383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01" name="Rectangle 706"/>
              <p:cNvSpPr>
                <a:spLocks noChangeArrowheads="1"/>
              </p:cNvSpPr>
              <p:nvPr/>
            </p:nvSpPr>
            <p:spPr bwMode="auto">
              <a:xfrm>
                <a:off x="3904"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702" name="Rectangle 707"/>
              <p:cNvSpPr>
                <a:spLocks noChangeArrowheads="1"/>
              </p:cNvSpPr>
              <p:nvPr/>
            </p:nvSpPr>
            <p:spPr bwMode="auto">
              <a:xfrm>
                <a:off x="3944"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51</a:t>
                </a:r>
                <a:endParaRPr lang="en-US" dirty="0">
                  <a:latin typeface="Arial" pitchFamily="34" charset="0"/>
                  <a:cs typeface="Arial" pitchFamily="34" charset="0"/>
                </a:endParaRPr>
              </a:p>
            </p:txBody>
          </p:sp>
          <p:sp>
            <p:nvSpPr>
              <p:cNvPr id="93703" name="Rectangle 708"/>
              <p:cNvSpPr>
                <a:spLocks noChangeArrowheads="1"/>
              </p:cNvSpPr>
              <p:nvPr/>
            </p:nvSpPr>
            <p:spPr bwMode="auto">
              <a:xfrm>
                <a:off x="4025"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704" name="Rectangle 709"/>
              <p:cNvSpPr>
                <a:spLocks noChangeArrowheads="1"/>
              </p:cNvSpPr>
              <p:nvPr/>
            </p:nvSpPr>
            <p:spPr bwMode="auto">
              <a:xfrm>
                <a:off x="4045" y="2481"/>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635</a:t>
                </a:r>
                <a:endParaRPr lang="en-US" dirty="0">
                  <a:latin typeface="Arial" pitchFamily="34" charset="0"/>
                  <a:cs typeface="Arial" pitchFamily="34" charset="0"/>
                </a:endParaRPr>
              </a:p>
            </p:txBody>
          </p:sp>
          <p:sp>
            <p:nvSpPr>
              <p:cNvPr id="93705" name="Rectangle 710"/>
              <p:cNvSpPr>
                <a:spLocks noChangeArrowheads="1"/>
              </p:cNvSpPr>
              <p:nvPr/>
            </p:nvSpPr>
            <p:spPr bwMode="auto">
              <a:xfrm>
                <a:off x="4165"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06" name="Rectangle 711"/>
              <p:cNvSpPr>
                <a:spLocks noChangeArrowheads="1"/>
              </p:cNvSpPr>
              <p:nvPr/>
            </p:nvSpPr>
            <p:spPr bwMode="auto">
              <a:xfrm>
                <a:off x="4185" y="2481"/>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707" name="Rectangle 712"/>
              <p:cNvSpPr>
                <a:spLocks noChangeArrowheads="1"/>
              </p:cNvSpPr>
              <p:nvPr/>
            </p:nvSpPr>
            <p:spPr bwMode="auto">
              <a:xfrm>
                <a:off x="4399"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08" name="Rectangle 713"/>
              <p:cNvSpPr>
                <a:spLocks noChangeArrowheads="1"/>
              </p:cNvSpPr>
              <p:nvPr/>
            </p:nvSpPr>
            <p:spPr bwMode="auto">
              <a:xfrm>
                <a:off x="4475"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709" name="Rectangle 714"/>
              <p:cNvSpPr>
                <a:spLocks noChangeArrowheads="1"/>
              </p:cNvSpPr>
              <p:nvPr/>
            </p:nvSpPr>
            <p:spPr bwMode="auto">
              <a:xfrm>
                <a:off x="4516"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4</a:t>
                </a:r>
                <a:endParaRPr lang="en-US" dirty="0">
                  <a:latin typeface="Arial" pitchFamily="34" charset="0"/>
                  <a:cs typeface="Arial" pitchFamily="34" charset="0"/>
                </a:endParaRPr>
              </a:p>
            </p:txBody>
          </p:sp>
          <p:sp>
            <p:nvSpPr>
              <p:cNvPr id="93710" name="Rectangle 715"/>
              <p:cNvSpPr>
                <a:spLocks noChangeArrowheads="1"/>
              </p:cNvSpPr>
              <p:nvPr/>
            </p:nvSpPr>
            <p:spPr bwMode="auto">
              <a:xfrm>
                <a:off x="4556"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t>
                </a:r>
                <a:endParaRPr lang="en-US" dirty="0">
                  <a:latin typeface="Arial" pitchFamily="34" charset="0"/>
                  <a:cs typeface="Arial" pitchFamily="34" charset="0"/>
                </a:endParaRPr>
              </a:p>
            </p:txBody>
          </p:sp>
          <p:sp>
            <p:nvSpPr>
              <p:cNvPr id="93711" name="Rectangle 716"/>
              <p:cNvSpPr>
                <a:spLocks noChangeArrowheads="1"/>
              </p:cNvSpPr>
              <p:nvPr/>
            </p:nvSpPr>
            <p:spPr bwMode="auto">
              <a:xfrm>
                <a:off x="4576" y="2481"/>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304</a:t>
                </a:r>
                <a:endParaRPr lang="en-US" dirty="0">
                  <a:latin typeface="Arial" pitchFamily="34" charset="0"/>
                  <a:cs typeface="Arial" pitchFamily="34" charset="0"/>
                </a:endParaRPr>
              </a:p>
            </p:txBody>
          </p:sp>
          <p:sp>
            <p:nvSpPr>
              <p:cNvPr id="93712" name="Rectangle 717"/>
              <p:cNvSpPr>
                <a:spLocks noChangeArrowheads="1"/>
              </p:cNvSpPr>
              <p:nvPr/>
            </p:nvSpPr>
            <p:spPr bwMode="auto">
              <a:xfrm>
                <a:off x="4696"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13" name="Rectangle 718"/>
              <p:cNvSpPr>
                <a:spLocks noChangeArrowheads="1"/>
              </p:cNvSpPr>
              <p:nvPr/>
            </p:nvSpPr>
            <p:spPr bwMode="auto">
              <a:xfrm>
                <a:off x="4716" y="2481"/>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and up</a:t>
                </a:r>
                <a:endParaRPr lang="en-US" dirty="0">
                  <a:latin typeface="Arial" pitchFamily="34" charset="0"/>
                  <a:cs typeface="Arial" pitchFamily="34" charset="0"/>
                </a:endParaRPr>
              </a:p>
            </p:txBody>
          </p:sp>
          <p:sp>
            <p:nvSpPr>
              <p:cNvPr id="93714" name="Rectangle 719"/>
              <p:cNvSpPr>
                <a:spLocks noChangeArrowheads="1"/>
              </p:cNvSpPr>
              <p:nvPr/>
            </p:nvSpPr>
            <p:spPr bwMode="auto">
              <a:xfrm>
                <a:off x="4931"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15" name="Rectangle 720"/>
              <p:cNvSpPr>
                <a:spLocks noChangeArrowheads="1"/>
              </p:cNvSpPr>
              <p:nvPr/>
            </p:nvSpPr>
            <p:spPr bwMode="auto">
              <a:xfrm>
                <a:off x="4986" y="2481"/>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16" name="Rectangle 721"/>
              <p:cNvSpPr>
                <a:spLocks noChangeArrowheads="1"/>
              </p:cNvSpPr>
              <p:nvPr/>
            </p:nvSpPr>
            <p:spPr bwMode="auto">
              <a:xfrm>
                <a:off x="5047" y="2481"/>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17" name="Rectangle 722"/>
              <p:cNvSpPr>
                <a:spLocks noChangeArrowheads="1"/>
              </p:cNvSpPr>
              <p:nvPr/>
            </p:nvSpPr>
            <p:spPr bwMode="auto">
              <a:xfrm>
                <a:off x="5146" y="2481"/>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a:t>
                </a:r>
                <a:endParaRPr lang="en-US" dirty="0">
                  <a:latin typeface="Arial" pitchFamily="34" charset="0"/>
                  <a:cs typeface="Arial" pitchFamily="34" charset="0"/>
                </a:endParaRPr>
              </a:p>
            </p:txBody>
          </p:sp>
          <p:sp>
            <p:nvSpPr>
              <p:cNvPr id="93718" name="Rectangle 723"/>
              <p:cNvSpPr>
                <a:spLocks noChangeArrowheads="1"/>
              </p:cNvSpPr>
              <p:nvPr/>
            </p:nvSpPr>
            <p:spPr bwMode="auto">
              <a:xfrm>
                <a:off x="5187" y="2481"/>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94</a:t>
                </a:r>
                <a:endParaRPr lang="en-US" dirty="0">
                  <a:latin typeface="Arial" pitchFamily="34" charset="0"/>
                  <a:cs typeface="Arial" pitchFamily="34" charset="0"/>
                </a:endParaRPr>
              </a:p>
            </p:txBody>
          </p:sp>
          <p:sp>
            <p:nvSpPr>
              <p:cNvPr id="93719" name="Rectangle 724"/>
              <p:cNvSpPr>
                <a:spLocks noChangeArrowheads="1"/>
              </p:cNvSpPr>
              <p:nvPr/>
            </p:nvSpPr>
            <p:spPr bwMode="auto">
              <a:xfrm>
                <a:off x="5267"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 </a:t>
                </a:r>
                <a:endParaRPr lang="en-US" dirty="0">
                  <a:latin typeface="Arial" pitchFamily="34" charset="0"/>
                  <a:cs typeface="Arial" pitchFamily="34" charset="0"/>
                </a:endParaRPr>
              </a:p>
            </p:txBody>
          </p:sp>
          <p:sp>
            <p:nvSpPr>
              <p:cNvPr id="93720" name="Rectangle 725"/>
              <p:cNvSpPr>
                <a:spLocks noChangeArrowheads="1"/>
              </p:cNvSpPr>
              <p:nvPr/>
            </p:nvSpPr>
            <p:spPr bwMode="auto">
              <a:xfrm>
                <a:off x="5287" y="2481"/>
                <a:ext cx="3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a</a:t>
                </a:r>
                <a:endParaRPr lang="en-US" dirty="0">
                  <a:latin typeface="Arial" pitchFamily="34" charset="0"/>
                  <a:cs typeface="Arial" pitchFamily="34" charset="0"/>
                </a:endParaRPr>
              </a:p>
            </p:txBody>
          </p:sp>
          <p:sp>
            <p:nvSpPr>
              <p:cNvPr id="93721" name="Rectangle 726"/>
              <p:cNvSpPr>
                <a:spLocks noChangeArrowheads="1"/>
              </p:cNvSpPr>
              <p:nvPr/>
            </p:nvSpPr>
            <p:spPr bwMode="auto">
              <a:xfrm>
                <a:off x="5323" y="2481"/>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err="1">
                    <a:solidFill>
                      <a:srgbClr val="000000"/>
                    </a:solidFill>
                    <a:latin typeface="Times New Roman" pitchFamily="18" charset="0"/>
                    <a:cs typeface="Arial" pitchFamily="34" charset="0"/>
                  </a:rPr>
                  <a:t>nd</a:t>
                </a:r>
                <a:r>
                  <a:rPr lang="en-US" sz="1000" dirty="0">
                    <a:solidFill>
                      <a:srgbClr val="000000"/>
                    </a:solidFill>
                    <a:latin typeface="Times New Roman" pitchFamily="18" charset="0"/>
                    <a:cs typeface="Arial" pitchFamily="34" charset="0"/>
                  </a:rPr>
                  <a:t> up</a:t>
                </a:r>
                <a:endParaRPr lang="en-US" dirty="0">
                  <a:latin typeface="Arial" pitchFamily="34" charset="0"/>
                  <a:cs typeface="Arial" pitchFamily="34" charset="0"/>
                </a:endParaRPr>
              </a:p>
            </p:txBody>
          </p:sp>
          <p:sp>
            <p:nvSpPr>
              <p:cNvPr id="93722" name="Rectangle 727"/>
              <p:cNvSpPr>
                <a:spLocks noChangeArrowheads="1"/>
              </p:cNvSpPr>
              <p:nvPr/>
            </p:nvSpPr>
            <p:spPr bwMode="auto">
              <a:xfrm>
                <a:off x="5502" y="2481"/>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23" name="Rectangle 728"/>
              <p:cNvSpPr>
                <a:spLocks noChangeArrowheads="1"/>
              </p:cNvSpPr>
              <p:nvPr/>
            </p:nvSpPr>
            <p:spPr bwMode="auto">
              <a:xfrm>
                <a:off x="21"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24" name="Line 729"/>
              <p:cNvSpPr>
                <a:spLocks noChangeShapeType="1"/>
              </p:cNvSpPr>
              <p:nvPr/>
            </p:nvSpPr>
            <p:spPr bwMode="auto">
              <a:xfrm>
                <a:off x="21"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25" name="Rectangle 730"/>
              <p:cNvSpPr>
                <a:spLocks noChangeArrowheads="1"/>
              </p:cNvSpPr>
              <p:nvPr/>
            </p:nvSpPr>
            <p:spPr bwMode="auto">
              <a:xfrm>
                <a:off x="669"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26" name="Line 731"/>
              <p:cNvSpPr>
                <a:spLocks noChangeShapeType="1"/>
              </p:cNvSpPr>
              <p:nvPr/>
            </p:nvSpPr>
            <p:spPr bwMode="auto">
              <a:xfrm>
                <a:off x="669"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27" name="Rectangle 732"/>
              <p:cNvSpPr>
                <a:spLocks noChangeArrowheads="1"/>
              </p:cNvSpPr>
              <p:nvPr/>
            </p:nvSpPr>
            <p:spPr bwMode="auto">
              <a:xfrm>
                <a:off x="1191"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28" name="Line 733"/>
              <p:cNvSpPr>
                <a:spLocks noChangeShapeType="1"/>
              </p:cNvSpPr>
              <p:nvPr/>
            </p:nvSpPr>
            <p:spPr bwMode="auto">
              <a:xfrm>
                <a:off x="1191"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29" name="Rectangle 734"/>
              <p:cNvSpPr>
                <a:spLocks noChangeArrowheads="1"/>
              </p:cNvSpPr>
              <p:nvPr/>
            </p:nvSpPr>
            <p:spPr bwMode="auto">
              <a:xfrm>
                <a:off x="1677"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30" name="Line 735"/>
              <p:cNvSpPr>
                <a:spLocks noChangeShapeType="1"/>
              </p:cNvSpPr>
              <p:nvPr/>
            </p:nvSpPr>
            <p:spPr bwMode="auto">
              <a:xfrm>
                <a:off x="1677"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31" name="Rectangle 736"/>
              <p:cNvSpPr>
                <a:spLocks noChangeArrowheads="1"/>
              </p:cNvSpPr>
              <p:nvPr/>
            </p:nvSpPr>
            <p:spPr bwMode="auto">
              <a:xfrm>
                <a:off x="2094" y="2480"/>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32" name="Line 737"/>
              <p:cNvSpPr>
                <a:spLocks noChangeShapeType="1"/>
              </p:cNvSpPr>
              <p:nvPr/>
            </p:nvSpPr>
            <p:spPr bwMode="auto">
              <a:xfrm>
                <a:off x="2094"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33" name="Rectangle 738"/>
              <p:cNvSpPr>
                <a:spLocks noChangeArrowheads="1"/>
              </p:cNvSpPr>
              <p:nvPr/>
            </p:nvSpPr>
            <p:spPr bwMode="auto">
              <a:xfrm>
                <a:off x="2740" y="2480"/>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34" name="Line 739"/>
              <p:cNvSpPr>
                <a:spLocks noChangeShapeType="1"/>
              </p:cNvSpPr>
              <p:nvPr/>
            </p:nvSpPr>
            <p:spPr bwMode="auto">
              <a:xfrm>
                <a:off x="2740"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35" name="Rectangle 740"/>
              <p:cNvSpPr>
                <a:spLocks noChangeArrowheads="1"/>
              </p:cNvSpPr>
              <p:nvPr/>
            </p:nvSpPr>
            <p:spPr bwMode="auto">
              <a:xfrm>
                <a:off x="3316" y="2480"/>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36" name="Line 741"/>
              <p:cNvSpPr>
                <a:spLocks noChangeShapeType="1"/>
              </p:cNvSpPr>
              <p:nvPr/>
            </p:nvSpPr>
            <p:spPr bwMode="auto">
              <a:xfrm>
                <a:off x="3316"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37" name="Rectangle 742"/>
              <p:cNvSpPr>
                <a:spLocks noChangeArrowheads="1"/>
              </p:cNvSpPr>
              <p:nvPr/>
            </p:nvSpPr>
            <p:spPr bwMode="auto">
              <a:xfrm>
                <a:off x="3840" y="2480"/>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38" name="Line 743"/>
              <p:cNvSpPr>
                <a:spLocks noChangeShapeType="1"/>
              </p:cNvSpPr>
              <p:nvPr/>
            </p:nvSpPr>
            <p:spPr bwMode="auto">
              <a:xfrm>
                <a:off x="3840"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39" name="Rectangle 744"/>
              <p:cNvSpPr>
                <a:spLocks noChangeArrowheads="1"/>
              </p:cNvSpPr>
              <p:nvPr/>
            </p:nvSpPr>
            <p:spPr bwMode="auto">
              <a:xfrm>
                <a:off x="4431"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40" name="Line 745"/>
              <p:cNvSpPr>
                <a:spLocks noChangeShapeType="1"/>
              </p:cNvSpPr>
              <p:nvPr/>
            </p:nvSpPr>
            <p:spPr bwMode="auto">
              <a:xfrm>
                <a:off x="4431"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41" name="Rectangle 746"/>
              <p:cNvSpPr>
                <a:spLocks noChangeArrowheads="1"/>
              </p:cNvSpPr>
              <p:nvPr/>
            </p:nvSpPr>
            <p:spPr bwMode="auto">
              <a:xfrm>
                <a:off x="4972" y="2480"/>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42" name="Line 747"/>
              <p:cNvSpPr>
                <a:spLocks noChangeShapeType="1"/>
              </p:cNvSpPr>
              <p:nvPr/>
            </p:nvSpPr>
            <p:spPr bwMode="auto">
              <a:xfrm>
                <a:off x="4972"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43" name="Rectangle 748"/>
              <p:cNvSpPr>
                <a:spLocks noChangeArrowheads="1"/>
              </p:cNvSpPr>
              <p:nvPr/>
            </p:nvSpPr>
            <p:spPr bwMode="auto">
              <a:xfrm>
                <a:off x="5583" y="2480"/>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44" name="Line 749"/>
              <p:cNvSpPr>
                <a:spLocks noChangeShapeType="1"/>
              </p:cNvSpPr>
              <p:nvPr/>
            </p:nvSpPr>
            <p:spPr bwMode="auto">
              <a:xfrm>
                <a:off x="5583" y="2480"/>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45" name="Rectangle 750"/>
              <p:cNvSpPr>
                <a:spLocks noChangeArrowheads="1"/>
              </p:cNvSpPr>
              <p:nvPr/>
            </p:nvSpPr>
            <p:spPr bwMode="auto">
              <a:xfrm>
                <a:off x="327"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746" name="Rectangle 751"/>
              <p:cNvSpPr>
                <a:spLocks noChangeArrowheads="1"/>
              </p:cNvSpPr>
              <p:nvPr/>
            </p:nvSpPr>
            <p:spPr bwMode="auto">
              <a:xfrm>
                <a:off x="368"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47" name="Rectangle 752"/>
              <p:cNvSpPr>
                <a:spLocks noChangeArrowheads="1"/>
              </p:cNvSpPr>
              <p:nvPr/>
            </p:nvSpPr>
            <p:spPr bwMode="auto">
              <a:xfrm>
                <a:off x="729" y="2664"/>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748" name="Rectangle 753"/>
              <p:cNvSpPr>
                <a:spLocks noChangeArrowheads="1"/>
              </p:cNvSpPr>
              <p:nvPr/>
            </p:nvSpPr>
            <p:spPr bwMode="auto">
              <a:xfrm>
                <a:off x="829"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49" name="Rectangle 754"/>
              <p:cNvSpPr>
                <a:spLocks noChangeArrowheads="1"/>
              </p:cNvSpPr>
              <p:nvPr/>
            </p:nvSpPr>
            <p:spPr bwMode="auto">
              <a:xfrm>
                <a:off x="855"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50" name="Rectangle 755"/>
              <p:cNvSpPr>
                <a:spLocks noChangeArrowheads="1"/>
              </p:cNvSpPr>
              <p:nvPr/>
            </p:nvSpPr>
            <p:spPr bwMode="auto">
              <a:xfrm>
                <a:off x="875"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51" name="Rectangle 756"/>
              <p:cNvSpPr>
                <a:spLocks noChangeArrowheads="1"/>
              </p:cNvSpPr>
              <p:nvPr/>
            </p:nvSpPr>
            <p:spPr bwMode="auto">
              <a:xfrm>
                <a:off x="916"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752" name="Rectangle 757"/>
              <p:cNvSpPr>
                <a:spLocks noChangeArrowheads="1"/>
              </p:cNvSpPr>
              <p:nvPr/>
            </p:nvSpPr>
            <p:spPr bwMode="auto">
              <a:xfrm>
                <a:off x="956"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753" name="Rectangle 758"/>
              <p:cNvSpPr>
                <a:spLocks noChangeArrowheads="1"/>
              </p:cNvSpPr>
              <p:nvPr/>
            </p:nvSpPr>
            <p:spPr bwMode="auto">
              <a:xfrm>
                <a:off x="996"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54" name="Rectangle 759"/>
              <p:cNvSpPr>
                <a:spLocks noChangeArrowheads="1"/>
              </p:cNvSpPr>
              <p:nvPr/>
            </p:nvSpPr>
            <p:spPr bwMode="auto">
              <a:xfrm>
                <a:off x="1016"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561</a:t>
                </a:r>
                <a:endParaRPr lang="en-US">
                  <a:latin typeface="Arial" pitchFamily="34" charset="0"/>
                  <a:cs typeface="Arial" pitchFamily="34" charset="0"/>
                </a:endParaRPr>
              </a:p>
            </p:txBody>
          </p:sp>
          <p:sp>
            <p:nvSpPr>
              <p:cNvPr id="93755" name="Rectangle 760"/>
              <p:cNvSpPr>
                <a:spLocks noChangeArrowheads="1"/>
              </p:cNvSpPr>
              <p:nvPr/>
            </p:nvSpPr>
            <p:spPr bwMode="auto">
              <a:xfrm>
                <a:off x="1136"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56" name="Rectangle 761"/>
              <p:cNvSpPr>
                <a:spLocks noChangeArrowheads="1"/>
              </p:cNvSpPr>
              <p:nvPr/>
            </p:nvSpPr>
            <p:spPr bwMode="auto">
              <a:xfrm>
                <a:off x="1253" y="2664"/>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757" name="Rectangle 762"/>
              <p:cNvSpPr>
                <a:spLocks noChangeArrowheads="1"/>
              </p:cNvSpPr>
              <p:nvPr/>
            </p:nvSpPr>
            <p:spPr bwMode="auto">
              <a:xfrm>
                <a:off x="1354"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58" name="Rectangle 763"/>
              <p:cNvSpPr>
                <a:spLocks noChangeArrowheads="1"/>
              </p:cNvSpPr>
              <p:nvPr/>
            </p:nvSpPr>
            <p:spPr bwMode="auto">
              <a:xfrm>
                <a:off x="1379"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59" name="Rectangle 764"/>
              <p:cNvSpPr>
                <a:spLocks noChangeArrowheads="1"/>
              </p:cNvSpPr>
              <p:nvPr/>
            </p:nvSpPr>
            <p:spPr bwMode="auto">
              <a:xfrm>
                <a:off x="140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60" name="Rectangle 765"/>
              <p:cNvSpPr>
                <a:spLocks noChangeArrowheads="1"/>
              </p:cNvSpPr>
              <p:nvPr/>
            </p:nvSpPr>
            <p:spPr bwMode="auto">
              <a:xfrm>
                <a:off x="1440" y="2664"/>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a:t>
                </a:r>
                <a:endParaRPr lang="en-US">
                  <a:latin typeface="Arial" pitchFamily="34" charset="0"/>
                  <a:cs typeface="Arial" pitchFamily="34" charset="0"/>
                </a:endParaRPr>
              </a:p>
            </p:txBody>
          </p:sp>
          <p:sp>
            <p:nvSpPr>
              <p:cNvPr id="93761" name="Rectangle 766"/>
              <p:cNvSpPr>
                <a:spLocks noChangeArrowheads="1"/>
              </p:cNvSpPr>
              <p:nvPr/>
            </p:nvSpPr>
            <p:spPr bwMode="auto">
              <a:xfrm>
                <a:off x="150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762" name="Rectangle 767"/>
              <p:cNvSpPr>
                <a:spLocks noChangeArrowheads="1"/>
              </p:cNvSpPr>
              <p:nvPr/>
            </p:nvSpPr>
            <p:spPr bwMode="auto">
              <a:xfrm>
                <a:off x="1540" y="2664"/>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64</a:t>
                </a:r>
                <a:endParaRPr lang="en-US">
                  <a:latin typeface="Arial" pitchFamily="34" charset="0"/>
                  <a:cs typeface="Arial" pitchFamily="34" charset="0"/>
                </a:endParaRPr>
              </a:p>
            </p:txBody>
          </p:sp>
          <p:sp>
            <p:nvSpPr>
              <p:cNvPr id="93763" name="Rectangle 768"/>
              <p:cNvSpPr>
                <a:spLocks noChangeArrowheads="1"/>
              </p:cNvSpPr>
              <p:nvPr/>
            </p:nvSpPr>
            <p:spPr bwMode="auto">
              <a:xfrm>
                <a:off x="1619"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64" name="Rectangle 769"/>
              <p:cNvSpPr>
                <a:spLocks noChangeArrowheads="1"/>
              </p:cNvSpPr>
              <p:nvPr/>
            </p:nvSpPr>
            <p:spPr bwMode="auto">
              <a:xfrm>
                <a:off x="1732" y="2664"/>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765" name="Rectangle 770"/>
              <p:cNvSpPr>
                <a:spLocks noChangeArrowheads="1"/>
              </p:cNvSpPr>
              <p:nvPr/>
            </p:nvSpPr>
            <p:spPr bwMode="auto">
              <a:xfrm>
                <a:off x="1833"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66" name="Rectangle 771"/>
              <p:cNvSpPr>
                <a:spLocks noChangeArrowheads="1"/>
              </p:cNvSpPr>
              <p:nvPr/>
            </p:nvSpPr>
            <p:spPr bwMode="auto">
              <a:xfrm>
                <a:off x="1858"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67" name="Rectangle 772"/>
              <p:cNvSpPr>
                <a:spLocks noChangeArrowheads="1"/>
              </p:cNvSpPr>
              <p:nvPr/>
            </p:nvSpPr>
            <p:spPr bwMode="auto">
              <a:xfrm>
                <a:off x="1879"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68" name="Rectangle 773"/>
              <p:cNvSpPr>
                <a:spLocks noChangeArrowheads="1"/>
              </p:cNvSpPr>
              <p:nvPr/>
            </p:nvSpPr>
            <p:spPr bwMode="auto">
              <a:xfrm>
                <a:off x="1919"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69" name="Rectangle 774"/>
              <p:cNvSpPr>
                <a:spLocks noChangeArrowheads="1"/>
              </p:cNvSpPr>
              <p:nvPr/>
            </p:nvSpPr>
            <p:spPr bwMode="auto">
              <a:xfrm>
                <a:off x="1939"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800</a:t>
                </a:r>
                <a:endParaRPr lang="en-US">
                  <a:latin typeface="Arial" pitchFamily="34" charset="0"/>
                  <a:cs typeface="Arial" pitchFamily="34" charset="0"/>
                </a:endParaRPr>
              </a:p>
            </p:txBody>
          </p:sp>
          <p:sp>
            <p:nvSpPr>
              <p:cNvPr id="93770" name="Rectangle 775"/>
              <p:cNvSpPr>
                <a:spLocks noChangeArrowheads="1"/>
              </p:cNvSpPr>
              <p:nvPr/>
            </p:nvSpPr>
            <p:spPr bwMode="auto">
              <a:xfrm>
                <a:off x="2058"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71" name="Rectangle 776"/>
              <p:cNvSpPr>
                <a:spLocks noChangeArrowheads="1"/>
              </p:cNvSpPr>
              <p:nvPr/>
            </p:nvSpPr>
            <p:spPr bwMode="auto">
              <a:xfrm>
                <a:off x="214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72" name="Rectangle 777"/>
              <p:cNvSpPr>
                <a:spLocks noChangeArrowheads="1"/>
              </p:cNvSpPr>
              <p:nvPr/>
            </p:nvSpPr>
            <p:spPr bwMode="auto">
              <a:xfrm>
                <a:off x="218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773" name="Rectangle 778"/>
              <p:cNvSpPr>
                <a:spLocks noChangeArrowheads="1"/>
              </p:cNvSpPr>
              <p:nvPr/>
            </p:nvSpPr>
            <p:spPr bwMode="auto">
              <a:xfrm>
                <a:off x="222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774" name="Rectangle 779"/>
              <p:cNvSpPr>
                <a:spLocks noChangeArrowheads="1"/>
              </p:cNvSpPr>
              <p:nvPr/>
            </p:nvSpPr>
            <p:spPr bwMode="auto">
              <a:xfrm>
                <a:off x="2261"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75" name="Rectangle 780"/>
              <p:cNvSpPr>
                <a:spLocks noChangeArrowheads="1"/>
              </p:cNvSpPr>
              <p:nvPr/>
            </p:nvSpPr>
            <p:spPr bwMode="auto">
              <a:xfrm>
                <a:off x="2281"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562</a:t>
                </a:r>
                <a:endParaRPr lang="en-US">
                  <a:latin typeface="Arial" pitchFamily="34" charset="0"/>
                  <a:cs typeface="Arial" pitchFamily="34" charset="0"/>
                </a:endParaRPr>
              </a:p>
            </p:txBody>
          </p:sp>
          <p:sp>
            <p:nvSpPr>
              <p:cNvPr id="93776" name="Rectangle 781"/>
              <p:cNvSpPr>
                <a:spLocks noChangeArrowheads="1"/>
              </p:cNvSpPr>
              <p:nvPr/>
            </p:nvSpPr>
            <p:spPr bwMode="auto">
              <a:xfrm>
                <a:off x="2401"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77" name="Rectangle 782"/>
              <p:cNvSpPr>
                <a:spLocks noChangeArrowheads="1"/>
              </p:cNvSpPr>
              <p:nvPr/>
            </p:nvSpPr>
            <p:spPr bwMode="auto">
              <a:xfrm>
                <a:off x="2421"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78" name="Rectangle 783"/>
              <p:cNvSpPr>
                <a:spLocks noChangeArrowheads="1"/>
              </p:cNvSpPr>
              <p:nvPr/>
            </p:nvSpPr>
            <p:spPr bwMode="auto">
              <a:xfrm>
                <a:off x="2447"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79" name="Rectangle 784"/>
              <p:cNvSpPr>
                <a:spLocks noChangeArrowheads="1"/>
              </p:cNvSpPr>
              <p:nvPr/>
            </p:nvSpPr>
            <p:spPr bwMode="auto">
              <a:xfrm>
                <a:off x="2467" y="2664"/>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780" name="Rectangle 785"/>
              <p:cNvSpPr>
                <a:spLocks noChangeArrowheads="1"/>
              </p:cNvSpPr>
              <p:nvPr/>
            </p:nvSpPr>
            <p:spPr bwMode="auto">
              <a:xfrm>
                <a:off x="2547" y="2664"/>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9,145</a:t>
                </a:r>
                <a:endParaRPr lang="en-US">
                  <a:latin typeface="Arial" pitchFamily="34" charset="0"/>
                  <a:cs typeface="Arial" pitchFamily="34" charset="0"/>
                </a:endParaRPr>
              </a:p>
            </p:txBody>
          </p:sp>
          <p:sp>
            <p:nvSpPr>
              <p:cNvPr id="93781" name="Rectangle 786"/>
              <p:cNvSpPr>
                <a:spLocks noChangeArrowheads="1"/>
              </p:cNvSpPr>
              <p:nvPr/>
            </p:nvSpPr>
            <p:spPr bwMode="auto">
              <a:xfrm>
                <a:off x="2726"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82" name="Rectangle 787"/>
              <p:cNvSpPr>
                <a:spLocks noChangeArrowheads="1"/>
              </p:cNvSpPr>
              <p:nvPr/>
            </p:nvSpPr>
            <p:spPr bwMode="auto">
              <a:xfrm>
                <a:off x="2776"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83" name="Rectangle 788"/>
              <p:cNvSpPr>
                <a:spLocks noChangeArrowheads="1"/>
              </p:cNvSpPr>
              <p:nvPr/>
            </p:nvSpPr>
            <p:spPr bwMode="auto">
              <a:xfrm>
                <a:off x="2817" y="2664"/>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a:t>
                </a:r>
                <a:endParaRPr lang="en-US">
                  <a:latin typeface="Arial" pitchFamily="34" charset="0"/>
                  <a:cs typeface="Arial" pitchFamily="34" charset="0"/>
                </a:endParaRPr>
              </a:p>
            </p:txBody>
          </p:sp>
          <p:sp>
            <p:nvSpPr>
              <p:cNvPr id="93784" name="Rectangle 789"/>
              <p:cNvSpPr>
                <a:spLocks noChangeArrowheads="1"/>
              </p:cNvSpPr>
              <p:nvPr/>
            </p:nvSpPr>
            <p:spPr bwMode="auto">
              <a:xfrm>
                <a:off x="2877"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465</a:t>
                </a:r>
                <a:endParaRPr lang="en-US">
                  <a:latin typeface="Arial" pitchFamily="34" charset="0"/>
                  <a:cs typeface="Arial" pitchFamily="34" charset="0"/>
                </a:endParaRPr>
              </a:p>
            </p:txBody>
          </p:sp>
          <p:sp>
            <p:nvSpPr>
              <p:cNvPr id="93785" name="Rectangle 790"/>
              <p:cNvSpPr>
                <a:spLocks noChangeArrowheads="1"/>
              </p:cNvSpPr>
              <p:nvPr/>
            </p:nvSpPr>
            <p:spPr bwMode="auto">
              <a:xfrm>
                <a:off x="2997"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86" name="Rectangle 791"/>
              <p:cNvSpPr>
                <a:spLocks noChangeArrowheads="1"/>
              </p:cNvSpPr>
              <p:nvPr/>
            </p:nvSpPr>
            <p:spPr bwMode="auto">
              <a:xfrm>
                <a:off x="3017"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87" name="Rectangle 792"/>
              <p:cNvSpPr>
                <a:spLocks noChangeArrowheads="1"/>
              </p:cNvSpPr>
              <p:nvPr/>
            </p:nvSpPr>
            <p:spPr bwMode="auto">
              <a:xfrm>
                <a:off x="3043"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88" name="Rectangle 793"/>
              <p:cNvSpPr>
                <a:spLocks noChangeArrowheads="1"/>
              </p:cNvSpPr>
              <p:nvPr/>
            </p:nvSpPr>
            <p:spPr bwMode="auto">
              <a:xfrm>
                <a:off x="3063" y="2664"/>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789" name="Rectangle 794"/>
              <p:cNvSpPr>
                <a:spLocks noChangeArrowheads="1"/>
              </p:cNvSpPr>
              <p:nvPr/>
            </p:nvSpPr>
            <p:spPr bwMode="auto">
              <a:xfrm>
                <a:off x="3163"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929</a:t>
                </a:r>
                <a:endParaRPr lang="en-US">
                  <a:latin typeface="Arial" pitchFamily="34" charset="0"/>
                  <a:cs typeface="Arial" pitchFamily="34" charset="0"/>
                </a:endParaRPr>
              </a:p>
            </p:txBody>
          </p:sp>
          <p:sp>
            <p:nvSpPr>
              <p:cNvPr id="93790" name="Rectangle 795"/>
              <p:cNvSpPr>
                <a:spLocks noChangeArrowheads="1"/>
              </p:cNvSpPr>
              <p:nvPr/>
            </p:nvSpPr>
            <p:spPr bwMode="auto">
              <a:xfrm>
                <a:off x="3283"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91" name="Rectangle 796"/>
              <p:cNvSpPr>
                <a:spLocks noChangeArrowheads="1"/>
              </p:cNvSpPr>
              <p:nvPr/>
            </p:nvSpPr>
            <p:spPr bwMode="auto">
              <a:xfrm>
                <a:off x="3330"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92" name="Rectangle 797"/>
              <p:cNvSpPr>
                <a:spLocks noChangeArrowheads="1"/>
              </p:cNvSpPr>
              <p:nvPr/>
            </p:nvSpPr>
            <p:spPr bwMode="auto">
              <a:xfrm>
                <a:off x="3370" y="2664"/>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93" name="Rectangle 798"/>
              <p:cNvSpPr>
                <a:spLocks noChangeArrowheads="1"/>
              </p:cNvSpPr>
              <p:nvPr/>
            </p:nvSpPr>
            <p:spPr bwMode="auto">
              <a:xfrm>
                <a:off x="3431"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801</a:t>
                </a:r>
                <a:endParaRPr lang="en-US">
                  <a:latin typeface="Arial" pitchFamily="34" charset="0"/>
                  <a:cs typeface="Arial" pitchFamily="34" charset="0"/>
                </a:endParaRPr>
              </a:p>
            </p:txBody>
          </p:sp>
          <p:sp>
            <p:nvSpPr>
              <p:cNvPr id="93794" name="Rectangle 799"/>
              <p:cNvSpPr>
                <a:spLocks noChangeArrowheads="1"/>
              </p:cNvSpPr>
              <p:nvPr/>
            </p:nvSpPr>
            <p:spPr bwMode="auto">
              <a:xfrm>
                <a:off x="3551"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95" name="Rectangle 800"/>
              <p:cNvSpPr>
                <a:spLocks noChangeArrowheads="1"/>
              </p:cNvSpPr>
              <p:nvPr/>
            </p:nvSpPr>
            <p:spPr bwMode="auto">
              <a:xfrm>
                <a:off x="3571" y="2664"/>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96" name="Rectangle 801"/>
              <p:cNvSpPr>
                <a:spLocks noChangeArrowheads="1"/>
              </p:cNvSpPr>
              <p:nvPr/>
            </p:nvSpPr>
            <p:spPr bwMode="auto">
              <a:xfrm>
                <a:off x="3597"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797" name="Rectangle 802"/>
              <p:cNvSpPr>
                <a:spLocks noChangeArrowheads="1"/>
              </p:cNvSpPr>
              <p:nvPr/>
            </p:nvSpPr>
            <p:spPr bwMode="auto">
              <a:xfrm>
                <a:off x="3617"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798" name="Rectangle 803"/>
              <p:cNvSpPr>
                <a:spLocks noChangeArrowheads="1"/>
              </p:cNvSpPr>
              <p:nvPr/>
            </p:nvSpPr>
            <p:spPr bwMode="auto">
              <a:xfrm>
                <a:off x="3657" y="2664"/>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799" name="Rectangle 804"/>
              <p:cNvSpPr>
                <a:spLocks noChangeArrowheads="1"/>
              </p:cNvSpPr>
              <p:nvPr/>
            </p:nvSpPr>
            <p:spPr bwMode="auto">
              <a:xfrm>
                <a:off x="3717"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800" name="Rectangle 805"/>
              <p:cNvSpPr>
                <a:spLocks noChangeArrowheads="1"/>
              </p:cNvSpPr>
              <p:nvPr/>
            </p:nvSpPr>
            <p:spPr bwMode="auto">
              <a:xfrm>
                <a:off x="3757" y="2664"/>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38</a:t>
                </a:r>
                <a:endParaRPr lang="en-US">
                  <a:latin typeface="Arial" pitchFamily="34" charset="0"/>
                  <a:cs typeface="Arial" pitchFamily="34" charset="0"/>
                </a:endParaRPr>
              </a:p>
            </p:txBody>
          </p:sp>
          <p:sp>
            <p:nvSpPr>
              <p:cNvPr id="93801" name="Rectangle 806"/>
              <p:cNvSpPr>
                <a:spLocks noChangeArrowheads="1"/>
              </p:cNvSpPr>
              <p:nvPr/>
            </p:nvSpPr>
            <p:spPr bwMode="auto">
              <a:xfrm>
                <a:off x="3837"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802" name="Rectangle 807"/>
              <p:cNvSpPr>
                <a:spLocks noChangeArrowheads="1"/>
              </p:cNvSpPr>
              <p:nvPr/>
            </p:nvSpPr>
            <p:spPr bwMode="auto">
              <a:xfrm>
                <a:off x="3904" y="2664"/>
                <a:ext cx="26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$59,146</a:t>
                </a:r>
                <a:endParaRPr lang="en-US">
                  <a:latin typeface="Arial" pitchFamily="34" charset="0"/>
                  <a:cs typeface="Arial" pitchFamily="34" charset="0"/>
                </a:endParaRPr>
              </a:p>
            </p:txBody>
          </p:sp>
        </p:grpSp>
        <p:grpSp>
          <p:nvGrpSpPr>
            <p:cNvPr id="10" name="Group 1009"/>
            <p:cNvGrpSpPr>
              <a:grpSpLocks/>
            </p:cNvGrpSpPr>
            <p:nvPr/>
          </p:nvGrpSpPr>
          <p:grpSpPr bwMode="auto">
            <a:xfrm>
              <a:off x="21" y="2663"/>
              <a:ext cx="5568" cy="467"/>
              <a:chOff x="21" y="2663"/>
              <a:chExt cx="5568" cy="467"/>
            </a:xfrm>
            <a:grpFill/>
          </p:grpSpPr>
          <p:sp>
            <p:nvSpPr>
              <p:cNvPr id="93403" name="Rectangle 809"/>
              <p:cNvSpPr>
                <a:spLocks noChangeArrowheads="1"/>
              </p:cNvSpPr>
              <p:nvPr/>
            </p:nvSpPr>
            <p:spPr bwMode="auto">
              <a:xfrm>
                <a:off x="4165"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04" name="Rectangle 810"/>
              <p:cNvSpPr>
                <a:spLocks noChangeArrowheads="1"/>
              </p:cNvSpPr>
              <p:nvPr/>
            </p:nvSpPr>
            <p:spPr bwMode="auto">
              <a:xfrm>
                <a:off x="4185" y="2664"/>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405" name="Rectangle 811"/>
              <p:cNvSpPr>
                <a:spLocks noChangeArrowheads="1"/>
              </p:cNvSpPr>
              <p:nvPr/>
            </p:nvSpPr>
            <p:spPr bwMode="auto">
              <a:xfrm>
                <a:off x="4399"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06" name="Rectangle 812"/>
              <p:cNvSpPr>
                <a:spLocks noChangeArrowheads="1"/>
              </p:cNvSpPr>
              <p:nvPr/>
            </p:nvSpPr>
            <p:spPr bwMode="auto">
              <a:xfrm>
                <a:off x="4475" y="2664"/>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407" name="Rectangle 813"/>
              <p:cNvSpPr>
                <a:spLocks noChangeArrowheads="1"/>
              </p:cNvSpPr>
              <p:nvPr/>
            </p:nvSpPr>
            <p:spPr bwMode="auto">
              <a:xfrm>
                <a:off x="4576"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930</a:t>
                </a:r>
                <a:endParaRPr lang="en-US">
                  <a:latin typeface="Arial" pitchFamily="34" charset="0"/>
                  <a:cs typeface="Arial" pitchFamily="34" charset="0"/>
                </a:endParaRPr>
              </a:p>
            </p:txBody>
          </p:sp>
          <p:sp>
            <p:nvSpPr>
              <p:cNvPr id="93408" name="Rectangle 814"/>
              <p:cNvSpPr>
                <a:spLocks noChangeArrowheads="1"/>
              </p:cNvSpPr>
              <p:nvPr/>
            </p:nvSpPr>
            <p:spPr bwMode="auto">
              <a:xfrm>
                <a:off x="4696"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09" name="Rectangle 815"/>
              <p:cNvSpPr>
                <a:spLocks noChangeArrowheads="1"/>
              </p:cNvSpPr>
              <p:nvPr/>
            </p:nvSpPr>
            <p:spPr bwMode="auto">
              <a:xfrm>
                <a:off x="4716" y="2664"/>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410" name="Rectangle 816"/>
              <p:cNvSpPr>
                <a:spLocks noChangeArrowheads="1"/>
              </p:cNvSpPr>
              <p:nvPr/>
            </p:nvSpPr>
            <p:spPr bwMode="auto">
              <a:xfrm>
                <a:off x="4931"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11" name="Rectangle 817"/>
              <p:cNvSpPr>
                <a:spLocks noChangeArrowheads="1"/>
              </p:cNvSpPr>
              <p:nvPr/>
            </p:nvSpPr>
            <p:spPr bwMode="auto">
              <a:xfrm>
                <a:off x="5052" y="2664"/>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12" name="Rectangle 818"/>
              <p:cNvSpPr>
                <a:spLocks noChangeArrowheads="1"/>
              </p:cNvSpPr>
              <p:nvPr/>
            </p:nvSpPr>
            <p:spPr bwMode="auto">
              <a:xfrm>
                <a:off x="5093" y="2664"/>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413" name="Rectangle 819"/>
              <p:cNvSpPr>
                <a:spLocks noChangeArrowheads="1"/>
              </p:cNvSpPr>
              <p:nvPr/>
            </p:nvSpPr>
            <p:spPr bwMode="auto">
              <a:xfrm>
                <a:off x="5153" y="2664"/>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139</a:t>
                </a:r>
                <a:endParaRPr lang="en-US">
                  <a:latin typeface="Arial" pitchFamily="34" charset="0"/>
                  <a:cs typeface="Arial" pitchFamily="34" charset="0"/>
                </a:endParaRPr>
              </a:p>
            </p:txBody>
          </p:sp>
          <p:sp>
            <p:nvSpPr>
              <p:cNvPr id="93414" name="Rectangle 820"/>
              <p:cNvSpPr>
                <a:spLocks noChangeArrowheads="1"/>
              </p:cNvSpPr>
              <p:nvPr/>
            </p:nvSpPr>
            <p:spPr bwMode="auto">
              <a:xfrm>
                <a:off x="5273"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15" name="Rectangle 821"/>
              <p:cNvSpPr>
                <a:spLocks noChangeArrowheads="1"/>
              </p:cNvSpPr>
              <p:nvPr/>
            </p:nvSpPr>
            <p:spPr bwMode="auto">
              <a:xfrm>
                <a:off x="5293" y="2664"/>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416" name="Rectangle 822"/>
              <p:cNvSpPr>
                <a:spLocks noChangeArrowheads="1"/>
              </p:cNvSpPr>
              <p:nvPr/>
            </p:nvSpPr>
            <p:spPr bwMode="auto">
              <a:xfrm>
                <a:off x="5508" y="2664"/>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17" name="Rectangle 823"/>
              <p:cNvSpPr>
                <a:spLocks noChangeArrowheads="1"/>
              </p:cNvSpPr>
              <p:nvPr/>
            </p:nvSpPr>
            <p:spPr bwMode="auto">
              <a:xfrm>
                <a:off x="21"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18" name="Line 824"/>
              <p:cNvSpPr>
                <a:spLocks noChangeShapeType="1"/>
              </p:cNvSpPr>
              <p:nvPr/>
            </p:nvSpPr>
            <p:spPr bwMode="auto">
              <a:xfrm>
                <a:off x="21"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19" name="Rectangle 825"/>
              <p:cNvSpPr>
                <a:spLocks noChangeArrowheads="1"/>
              </p:cNvSpPr>
              <p:nvPr/>
            </p:nvSpPr>
            <p:spPr bwMode="auto">
              <a:xfrm>
                <a:off x="669"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20" name="Line 826"/>
              <p:cNvSpPr>
                <a:spLocks noChangeShapeType="1"/>
              </p:cNvSpPr>
              <p:nvPr/>
            </p:nvSpPr>
            <p:spPr bwMode="auto">
              <a:xfrm>
                <a:off x="669"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21" name="Rectangle 827"/>
              <p:cNvSpPr>
                <a:spLocks noChangeArrowheads="1"/>
              </p:cNvSpPr>
              <p:nvPr/>
            </p:nvSpPr>
            <p:spPr bwMode="auto">
              <a:xfrm>
                <a:off x="1191"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22" name="Line 828"/>
              <p:cNvSpPr>
                <a:spLocks noChangeShapeType="1"/>
              </p:cNvSpPr>
              <p:nvPr/>
            </p:nvSpPr>
            <p:spPr bwMode="auto">
              <a:xfrm>
                <a:off x="1191"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23" name="Rectangle 829"/>
              <p:cNvSpPr>
                <a:spLocks noChangeArrowheads="1"/>
              </p:cNvSpPr>
              <p:nvPr/>
            </p:nvSpPr>
            <p:spPr bwMode="auto">
              <a:xfrm>
                <a:off x="1677"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24" name="Line 830"/>
              <p:cNvSpPr>
                <a:spLocks noChangeShapeType="1"/>
              </p:cNvSpPr>
              <p:nvPr/>
            </p:nvSpPr>
            <p:spPr bwMode="auto">
              <a:xfrm>
                <a:off x="1677"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25" name="Rectangle 831"/>
              <p:cNvSpPr>
                <a:spLocks noChangeArrowheads="1"/>
              </p:cNvSpPr>
              <p:nvPr/>
            </p:nvSpPr>
            <p:spPr bwMode="auto">
              <a:xfrm>
                <a:off x="2094" y="2663"/>
                <a:ext cx="3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26" name="Line 832"/>
              <p:cNvSpPr>
                <a:spLocks noChangeShapeType="1"/>
              </p:cNvSpPr>
              <p:nvPr/>
            </p:nvSpPr>
            <p:spPr bwMode="auto">
              <a:xfrm>
                <a:off x="2094"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27" name="Rectangle 833"/>
              <p:cNvSpPr>
                <a:spLocks noChangeArrowheads="1"/>
              </p:cNvSpPr>
              <p:nvPr/>
            </p:nvSpPr>
            <p:spPr bwMode="auto">
              <a:xfrm>
                <a:off x="2740" y="2663"/>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28" name="Line 834"/>
              <p:cNvSpPr>
                <a:spLocks noChangeShapeType="1"/>
              </p:cNvSpPr>
              <p:nvPr/>
            </p:nvSpPr>
            <p:spPr bwMode="auto">
              <a:xfrm>
                <a:off x="2740"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29" name="Rectangle 835"/>
              <p:cNvSpPr>
                <a:spLocks noChangeArrowheads="1"/>
              </p:cNvSpPr>
              <p:nvPr/>
            </p:nvSpPr>
            <p:spPr bwMode="auto">
              <a:xfrm>
                <a:off x="3316" y="2663"/>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30" name="Line 836"/>
              <p:cNvSpPr>
                <a:spLocks noChangeShapeType="1"/>
              </p:cNvSpPr>
              <p:nvPr/>
            </p:nvSpPr>
            <p:spPr bwMode="auto">
              <a:xfrm>
                <a:off x="3316"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31" name="Rectangle 837"/>
              <p:cNvSpPr>
                <a:spLocks noChangeArrowheads="1"/>
              </p:cNvSpPr>
              <p:nvPr/>
            </p:nvSpPr>
            <p:spPr bwMode="auto">
              <a:xfrm>
                <a:off x="3840" y="2663"/>
                <a:ext cx="3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32" name="Line 838"/>
              <p:cNvSpPr>
                <a:spLocks noChangeShapeType="1"/>
              </p:cNvSpPr>
              <p:nvPr/>
            </p:nvSpPr>
            <p:spPr bwMode="auto">
              <a:xfrm>
                <a:off x="3840"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33" name="Rectangle 839"/>
              <p:cNvSpPr>
                <a:spLocks noChangeArrowheads="1"/>
              </p:cNvSpPr>
              <p:nvPr/>
            </p:nvSpPr>
            <p:spPr bwMode="auto">
              <a:xfrm>
                <a:off x="4431"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34" name="Line 840"/>
              <p:cNvSpPr>
                <a:spLocks noChangeShapeType="1"/>
              </p:cNvSpPr>
              <p:nvPr/>
            </p:nvSpPr>
            <p:spPr bwMode="auto">
              <a:xfrm>
                <a:off x="4431"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35" name="Rectangle 841"/>
              <p:cNvSpPr>
                <a:spLocks noChangeArrowheads="1"/>
              </p:cNvSpPr>
              <p:nvPr/>
            </p:nvSpPr>
            <p:spPr bwMode="auto">
              <a:xfrm>
                <a:off x="4972" y="2663"/>
                <a:ext cx="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36" name="Line 842"/>
              <p:cNvSpPr>
                <a:spLocks noChangeShapeType="1"/>
              </p:cNvSpPr>
              <p:nvPr/>
            </p:nvSpPr>
            <p:spPr bwMode="auto">
              <a:xfrm>
                <a:off x="4972"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37" name="Rectangle 843"/>
              <p:cNvSpPr>
                <a:spLocks noChangeArrowheads="1"/>
              </p:cNvSpPr>
              <p:nvPr/>
            </p:nvSpPr>
            <p:spPr bwMode="auto">
              <a:xfrm>
                <a:off x="5583" y="2663"/>
                <a:ext cx="6"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38" name="Line 844"/>
              <p:cNvSpPr>
                <a:spLocks noChangeShapeType="1"/>
              </p:cNvSpPr>
              <p:nvPr/>
            </p:nvSpPr>
            <p:spPr bwMode="auto">
              <a:xfrm>
                <a:off x="5583" y="2663"/>
                <a:ext cx="0" cy="185"/>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39" name="Rectangle 845"/>
              <p:cNvSpPr>
                <a:spLocks noChangeArrowheads="1"/>
              </p:cNvSpPr>
              <p:nvPr/>
            </p:nvSpPr>
            <p:spPr bwMode="auto">
              <a:xfrm>
                <a:off x="327"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7</a:t>
                </a:r>
                <a:endParaRPr lang="en-US">
                  <a:latin typeface="Arial" pitchFamily="34" charset="0"/>
                  <a:cs typeface="Arial" pitchFamily="34" charset="0"/>
                </a:endParaRPr>
              </a:p>
            </p:txBody>
          </p:sp>
          <p:sp>
            <p:nvSpPr>
              <p:cNvPr id="93440" name="Rectangle 846"/>
              <p:cNvSpPr>
                <a:spLocks noChangeArrowheads="1"/>
              </p:cNvSpPr>
              <p:nvPr/>
            </p:nvSpPr>
            <p:spPr bwMode="auto">
              <a:xfrm>
                <a:off x="368"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41" name="Rectangle 847"/>
              <p:cNvSpPr>
                <a:spLocks noChangeArrowheads="1"/>
              </p:cNvSpPr>
              <p:nvPr/>
            </p:nvSpPr>
            <p:spPr bwMode="auto">
              <a:xfrm>
                <a:off x="729"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442" name="Rectangle 848"/>
              <p:cNvSpPr>
                <a:spLocks noChangeArrowheads="1"/>
              </p:cNvSpPr>
              <p:nvPr/>
            </p:nvSpPr>
            <p:spPr bwMode="auto">
              <a:xfrm>
                <a:off x="829"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43" name="Rectangle 849"/>
              <p:cNvSpPr>
                <a:spLocks noChangeArrowheads="1"/>
              </p:cNvSpPr>
              <p:nvPr/>
            </p:nvSpPr>
            <p:spPr bwMode="auto">
              <a:xfrm>
                <a:off x="855"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44" name="Rectangle 850"/>
              <p:cNvSpPr>
                <a:spLocks noChangeArrowheads="1"/>
              </p:cNvSpPr>
              <p:nvPr/>
            </p:nvSpPr>
            <p:spPr bwMode="auto">
              <a:xfrm>
                <a:off x="875" y="284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445" name="Rectangle 851"/>
              <p:cNvSpPr>
                <a:spLocks noChangeArrowheads="1"/>
              </p:cNvSpPr>
              <p:nvPr/>
            </p:nvSpPr>
            <p:spPr bwMode="auto">
              <a:xfrm>
                <a:off x="956"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446" name="Rectangle 852"/>
              <p:cNvSpPr>
                <a:spLocks noChangeArrowheads="1"/>
              </p:cNvSpPr>
              <p:nvPr/>
            </p:nvSpPr>
            <p:spPr bwMode="auto">
              <a:xfrm>
                <a:off x="996"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47" name="Rectangle 853"/>
              <p:cNvSpPr>
                <a:spLocks noChangeArrowheads="1"/>
              </p:cNvSpPr>
              <p:nvPr/>
            </p:nvSpPr>
            <p:spPr bwMode="auto">
              <a:xfrm>
                <a:off x="1016"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839</a:t>
                </a:r>
                <a:endParaRPr lang="en-US">
                  <a:latin typeface="Arial" pitchFamily="34" charset="0"/>
                  <a:cs typeface="Arial" pitchFamily="34" charset="0"/>
                </a:endParaRPr>
              </a:p>
            </p:txBody>
          </p:sp>
          <p:sp>
            <p:nvSpPr>
              <p:cNvPr id="93448" name="Rectangle 854"/>
              <p:cNvSpPr>
                <a:spLocks noChangeArrowheads="1"/>
              </p:cNvSpPr>
              <p:nvPr/>
            </p:nvSpPr>
            <p:spPr bwMode="auto">
              <a:xfrm>
                <a:off x="1136"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49" name="Rectangle 855"/>
              <p:cNvSpPr>
                <a:spLocks noChangeArrowheads="1"/>
              </p:cNvSpPr>
              <p:nvPr/>
            </p:nvSpPr>
            <p:spPr bwMode="auto">
              <a:xfrm>
                <a:off x="1253"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450" name="Rectangle 856"/>
              <p:cNvSpPr>
                <a:spLocks noChangeArrowheads="1"/>
              </p:cNvSpPr>
              <p:nvPr/>
            </p:nvSpPr>
            <p:spPr bwMode="auto">
              <a:xfrm>
                <a:off x="1354"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51" name="Rectangle 857"/>
              <p:cNvSpPr>
                <a:spLocks noChangeArrowheads="1"/>
              </p:cNvSpPr>
              <p:nvPr/>
            </p:nvSpPr>
            <p:spPr bwMode="auto">
              <a:xfrm>
                <a:off x="1379"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52" name="Rectangle 858"/>
              <p:cNvSpPr>
                <a:spLocks noChangeArrowheads="1"/>
              </p:cNvSpPr>
              <p:nvPr/>
            </p:nvSpPr>
            <p:spPr bwMode="auto">
              <a:xfrm>
                <a:off x="1400"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a:t>
                </a:r>
                <a:endParaRPr lang="en-US">
                  <a:latin typeface="Arial" pitchFamily="34" charset="0"/>
                  <a:cs typeface="Arial" pitchFamily="34" charset="0"/>
                </a:endParaRPr>
              </a:p>
            </p:txBody>
          </p:sp>
          <p:sp>
            <p:nvSpPr>
              <p:cNvPr id="93453" name="Rectangle 859"/>
              <p:cNvSpPr>
                <a:spLocks noChangeArrowheads="1"/>
              </p:cNvSpPr>
              <p:nvPr/>
            </p:nvSpPr>
            <p:spPr bwMode="auto">
              <a:xfrm>
                <a:off x="1500"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904</a:t>
                </a:r>
                <a:endParaRPr lang="en-US">
                  <a:latin typeface="Arial" pitchFamily="34" charset="0"/>
                  <a:cs typeface="Arial" pitchFamily="34" charset="0"/>
                </a:endParaRPr>
              </a:p>
            </p:txBody>
          </p:sp>
          <p:sp>
            <p:nvSpPr>
              <p:cNvPr id="93454" name="Rectangle 860"/>
              <p:cNvSpPr>
                <a:spLocks noChangeArrowheads="1"/>
              </p:cNvSpPr>
              <p:nvPr/>
            </p:nvSpPr>
            <p:spPr bwMode="auto">
              <a:xfrm>
                <a:off x="1619"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55" name="Rectangle 861"/>
              <p:cNvSpPr>
                <a:spLocks noChangeArrowheads="1"/>
              </p:cNvSpPr>
              <p:nvPr/>
            </p:nvSpPr>
            <p:spPr bwMode="auto">
              <a:xfrm>
                <a:off x="1732"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456" name="Rectangle 862"/>
              <p:cNvSpPr>
                <a:spLocks noChangeArrowheads="1"/>
              </p:cNvSpPr>
              <p:nvPr/>
            </p:nvSpPr>
            <p:spPr bwMode="auto">
              <a:xfrm>
                <a:off x="1833"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57" name="Rectangle 863"/>
              <p:cNvSpPr>
                <a:spLocks noChangeArrowheads="1"/>
              </p:cNvSpPr>
              <p:nvPr/>
            </p:nvSpPr>
            <p:spPr bwMode="auto">
              <a:xfrm>
                <a:off x="1858"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58" name="Rectangle 864"/>
              <p:cNvSpPr>
                <a:spLocks noChangeArrowheads="1"/>
              </p:cNvSpPr>
              <p:nvPr/>
            </p:nvSpPr>
            <p:spPr bwMode="auto">
              <a:xfrm>
                <a:off x="1879"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59" name="Rectangle 865"/>
              <p:cNvSpPr>
                <a:spLocks noChangeArrowheads="1"/>
              </p:cNvSpPr>
              <p:nvPr/>
            </p:nvSpPr>
            <p:spPr bwMode="auto">
              <a:xfrm>
                <a:off x="1919"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60" name="Rectangle 866"/>
              <p:cNvSpPr>
                <a:spLocks noChangeArrowheads="1"/>
              </p:cNvSpPr>
              <p:nvPr/>
            </p:nvSpPr>
            <p:spPr bwMode="auto">
              <a:xfrm>
                <a:off x="1939"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901</a:t>
                </a:r>
                <a:endParaRPr lang="en-US">
                  <a:latin typeface="Arial" pitchFamily="34" charset="0"/>
                  <a:cs typeface="Arial" pitchFamily="34" charset="0"/>
                </a:endParaRPr>
              </a:p>
            </p:txBody>
          </p:sp>
          <p:sp>
            <p:nvSpPr>
              <p:cNvPr id="93461" name="Rectangle 867"/>
              <p:cNvSpPr>
                <a:spLocks noChangeArrowheads="1"/>
              </p:cNvSpPr>
              <p:nvPr/>
            </p:nvSpPr>
            <p:spPr bwMode="auto">
              <a:xfrm>
                <a:off x="2058"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62" name="Rectangle 868"/>
              <p:cNvSpPr>
                <a:spLocks noChangeArrowheads="1"/>
              </p:cNvSpPr>
              <p:nvPr/>
            </p:nvSpPr>
            <p:spPr bwMode="auto">
              <a:xfrm>
                <a:off x="2140" y="284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463" name="Rectangle 869"/>
              <p:cNvSpPr>
                <a:spLocks noChangeArrowheads="1"/>
              </p:cNvSpPr>
              <p:nvPr/>
            </p:nvSpPr>
            <p:spPr bwMode="auto">
              <a:xfrm>
                <a:off x="2220"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464" name="Rectangle 870"/>
              <p:cNvSpPr>
                <a:spLocks noChangeArrowheads="1"/>
              </p:cNvSpPr>
              <p:nvPr/>
            </p:nvSpPr>
            <p:spPr bwMode="auto">
              <a:xfrm>
                <a:off x="2261"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65" name="Rectangle 871"/>
              <p:cNvSpPr>
                <a:spLocks noChangeArrowheads="1"/>
              </p:cNvSpPr>
              <p:nvPr/>
            </p:nvSpPr>
            <p:spPr bwMode="auto">
              <a:xfrm>
                <a:off x="2281"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840</a:t>
                </a:r>
                <a:endParaRPr lang="en-US">
                  <a:latin typeface="Arial" pitchFamily="34" charset="0"/>
                  <a:cs typeface="Arial" pitchFamily="34" charset="0"/>
                </a:endParaRPr>
              </a:p>
            </p:txBody>
          </p:sp>
          <p:sp>
            <p:nvSpPr>
              <p:cNvPr id="93466" name="Rectangle 872"/>
              <p:cNvSpPr>
                <a:spLocks noChangeArrowheads="1"/>
              </p:cNvSpPr>
              <p:nvPr/>
            </p:nvSpPr>
            <p:spPr bwMode="auto">
              <a:xfrm>
                <a:off x="2401"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67" name="Rectangle 873"/>
              <p:cNvSpPr>
                <a:spLocks noChangeArrowheads="1"/>
              </p:cNvSpPr>
              <p:nvPr/>
            </p:nvSpPr>
            <p:spPr bwMode="auto">
              <a:xfrm>
                <a:off x="2421"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68" name="Rectangle 874"/>
              <p:cNvSpPr>
                <a:spLocks noChangeArrowheads="1"/>
              </p:cNvSpPr>
              <p:nvPr/>
            </p:nvSpPr>
            <p:spPr bwMode="auto">
              <a:xfrm>
                <a:off x="2447"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69" name="Rectangle 875"/>
              <p:cNvSpPr>
                <a:spLocks noChangeArrowheads="1"/>
              </p:cNvSpPr>
              <p:nvPr/>
            </p:nvSpPr>
            <p:spPr bwMode="auto">
              <a:xfrm>
                <a:off x="2467"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70" name="Rectangle 876"/>
              <p:cNvSpPr>
                <a:spLocks noChangeArrowheads="1"/>
              </p:cNvSpPr>
              <p:nvPr/>
            </p:nvSpPr>
            <p:spPr bwMode="auto">
              <a:xfrm>
                <a:off x="2507"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471" name="Rectangle 877"/>
              <p:cNvSpPr>
                <a:spLocks noChangeArrowheads="1"/>
              </p:cNvSpPr>
              <p:nvPr/>
            </p:nvSpPr>
            <p:spPr bwMode="auto">
              <a:xfrm>
                <a:off x="2547" y="2849"/>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6,656</a:t>
                </a:r>
                <a:endParaRPr lang="en-US">
                  <a:latin typeface="Arial" pitchFamily="34" charset="0"/>
                  <a:cs typeface="Arial" pitchFamily="34" charset="0"/>
                </a:endParaRPr>
              </a:p>
            </p:txBody>
          </p:sp>
          <p:sp>
            <p:nvSpPr>
              <p:cNvPr id="93472" name="Rectangle 878"/>
              <p:cNvSpPr>
                <a:spLocks noChangeArrowheads="1"/>
              </p:cNvSpPr>
              <p:nvPr/>
            </p:nvSpPr>
            <p:spPr bwMode="auto">
              <a:xfrm>
                <a:off x="2726"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73" name="Rectangle 879"/>
              <p:cNvSpPr>
                <a:spLocks noChangeArrowheads="1"/>
              </p:cNvSpPr>
              <p:nvPr/>
            </p:nvSpPr>
            <p:spPr bwMode="auto">
              <a:xfrm>
                <a:off x="2776"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a:t>
                </a:r>
                <a:endParaRPr lang="en-US">
                  <a:latin typeface="Arial" pitchFamily="34" charset="0"/>
                  <a:cs typeface="Arial" pitchFamily="34" charset="0"/>
                </a:endParaRPr>
              </a:p>
            </p:txBody>
          </p:sp>
          <p:sp>
            <p:nvSpPr>
              <p:cNvPr id="93474" name="Rectangle 880"/>
              <p:cNvSpPr>
                <a:spLocks noChangeArrowheads="1"/>
              </p:cNvSpPr>
              <p:nvPr/>
            </p:nvSpPr>
            <p:spPr bwMode="auto">
              <a:xfrm>
                <a:off x="2877"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905</a:t>
                </a:r>
                <a:endParaRPr lang="en-US">
                  <a:latin typeface="Arial" pitchFamily="34" charset="0"/>
                  <a:cs typeface="Arial" pitchFamily="34" charset="0"/>
                </a:endParaRPr>
              </a:p>
            </p:txBody>
          </p:sp>
          <p:sp>
            <p:nvSpPr>
              <p:cNvPr id="93475" name="Rectangle 881"/>
              <p:cNvSpPr>
                <a:spLocks noChangeArrowheads="1"/>
              </p:cNvSpPr>
              <p:nvPr/>
            </p:nvSpPr>
            <p:spPr bwMode="auto">
              <a:xfrm>
                <a:off x="2997"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76" name="Rectangle 882"/>
              <p:cNvSpPr>
                <a:spLocks noChangeArrowheads="1"/>
              </p:cNvSpPr>
              <p:nvPr/>
            </p:nvSpPr>
            <p:spPr bwMode="auto">
              <a:xfrm>
                <a:off x="3017"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77" name="Rectangle 883"/>
              <p:cNvSpPr>
                <a:spLocks noChangeArrowheads="1"/>
              </p:cNvSpPr>
              <p:nvPr/>
            </p:nvSpPr>
            <p:spPr bwMode="auto">
              <a:xfrm>
                <a:off x="3043"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78" name="Rectangle 884"/>
              <p:cNvSpPr>
                <a:spLocks noChangeArrowheads="1"/>
              </p:cNvSpPr>
              <p:nvPr/>
            </p:nvSpPr>
            <p:spPr bwMode="auto">
              <a:xfrm>
                <a:off x="3063"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79" name="Rectangle 885"/>
              <p:cNvSpPr>
                <a:spLocks noChangeArrowheads="1"/>
              </p:cNvSpPr>
              <p:nvPr/>
            </p:nvSpPr>
            <p:spPr bwMode="auto">
              <a:xfrm>
                <a:off x="3104" y="2849"/>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480" name="Rectangle 886"/>
              <p:cNvSpPr>
                <a:spLocks noChangeArrowheads="1"/>
              </p:cNvSpPr>
              <p:nvPr/>
            </p:nvSpPr>
            <p:spPr bwMode="auto">
              <a:xfrm>
                <a:off x="3163"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555</a:t>
                </a:r>
                <a:endParaRPr lang="en-US">
                  <a:latin typeface="Arial" pitchFamily="34" charset="0"/>
                  <a:cs typeface="Arial" pitchFamily="34" charset="0"/>
                </a:endParaRPr>
              </a:p>
            </p:txBody>
          </p:sp>
          <p:sp>
            <p:nvSpPr>
              <p:cNvPr id="93481" name="Rectangle 887"/>
              <p:cNvSpPr>
                <a:spLocks noChangeArrowheads="1"/>
              </p:cNvSpPr>
              <p:nvPr/>
            </p:nvSpPr>
            <p:spPr bwMode="auto">
              <a:xfrm>
                <a:off x="3283"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82" name="Rectangle 888"/>
              <p:cNvSpPr>
                <a:spLocks noChangeArrowheads="1"/>
              </p:cNvSpPr>
              <p:nvPr/>
            </p:nvSpPr>
            <p:spPr bwMode="auto">
              <a:xfrm>
                <a:off x="3330"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83" name="Rectangle 889"/>
              <p:cNvSpPr>
                <a:spLocks noChangeArrowheads="1"/>
              </p:cNvSpPr>
              <p:nvPr/>
            </p:nvSpPr>
            <p:spPr bwMode="auto">
              <a:xfrm>
                <a:off x="3370" y="2849"/>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84" name="Rectangle 890"/>
              <p:cNvSpPr>
                <a:spLocks noChangeArrowheads="1"/>
              </p:cNvSpPr>
              <p:nvPr/>
            </p:nvSpPr>
            <p:spPr bwMode="auto">
              <a:xfrm>
                <a:off x="3431"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902</a:t>
                </a:r>
                <a:endParaRPr lang="en-US">
                  <a:latin typeface="Arial" pitchFamily="34" charset="0"/>
                  <a:cs typeface="Arial" pitchFamily="34" charset="0"/>
                </a:endParaRPr>
              </a:p>
            </p:txBody>
          </p:sp>
          <p:sp>
            <p:nvSpPr>
              <p:cNvPr id="93485" name="Rectangle 891"/>
              <p:cNvSpPr>
                <a:spLocks noChangeArrowheads="1"/>
              </p:cNvSpPr>
              <p:nvPr/>
            </p:nvSpPr>
            <p:spPr bwMode="auto">
              <a:xfrm>
                <a:off x="3551"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86" name="Rectangle 892"/>
              <p:cNvSpPr>
                <a:spLocks noChangeArrowheads="1"/>
              </p:cNvSpPr>
              <p:nvPr/>
            </p:nvSpPr>
            <p:spPr bwMode="auto">
              <a:xfrm>
                <a:off x="3571" y="2849"/>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87" name="Rectangle 893"/>
              <p:cNvSpPr>
                <a:spLocks noChangeArrowheads="1"/>
              </p:cNvSpPr>
              <p:nvPr/>
            </p:nvSpPr>
            <p:spPr bwMode="auto">
              <a:xfrm>
                <a:off x="3597"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88" name="Rectangle 894"/>
              <p:cNvSpPr>
                <a:spLocks noChangeArrowheads="1"/>
              </p:cNvSpPr>
              <p:nvPr/>
            </p:nvSpPr>
            <p:spPr bwMode="auto">
              <a:xfrm>
                <a:off x="3617"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489" name="Rectangle 895"/>
              <p:cNvSpPr>
                <a:spLocks noChangeArrowheads="1"/>
              </p:cNvSpPr>
              <p:nvPr/>
            </p:nvSpPr>
            <p:spPr bwMode="auto">
              <a:xfrm>
                <a:off x="3717"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2</a:t>
                </a:r>
                <a:endParaRPr lang="en-US">
                  <a:latin typeface="Arial" pitchFamily="34" charset="0"/>
                  <a:cs typeface="Arial" pitchFamily="34" charset="0"/>
                </a:endParaRPr>
              </a:p>
            </p:txBody>
          </p:sp>
          <p:sp>
            <p:nvSpPr>
              <p:cNvPr id="93490" name="Rectangle 896"/>
              <p:cNvSpPr>
                <a:spLocks noChangeArrowheads="1"/>
              </p:cNvSpPr>
              <p:nvPr/>
            </p:nvSpPr>
            <p:spPr bwMode="auto">
              <a:xfrm>
                <a:off x="3757" y="2849"/>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82</a:t>
                </a:r>
                <a:endParaRPr lang="en-US">
                  <a:latin typeface="Arial" pitchFamily="34" charset="0"/>
                  <a:cs typeface="Arial" pitchFamily="34" charset="0"/>
                </a:endParaRPr>
              </a:p>
            </p:txBody>
          </p:sp>
          <p:sp>
            <p:nvSpPr>
              <p:cNvPr id="93491" name="Rectangle 897"/>
              <p:cNvSpPr>
                <a:spLocks noChangeArrowheads="1"/>
              </p:cNvSpPr>
              <p:nvPr/>
            </p:nvSpPr>
            <p:spPr bwMode="auto">
              <a:xfrm>
                <a:off x="3837"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92" name="Rectangle 898"/>
              <p:cNvSpPr>
                <a:spLocks noChangeArrowheads="1"/>
              </p:cNvSpPr>
              <p:nvPr/>
            </p:nvSpPr>
            <p:spPr bwMode="auto">
              <a:xfrm>
                <a:off x="3904"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93" name="Rectangle 899"/>
              <p:cNvSpPr>
                <a:spLocks noChangeArrowheads="1"/>
              </p:cNvSpPr>
              <p:nvPr/>
            </p:nvSpPr>
            <p:spPr bwMode="auto">
              <a:xfrm>
                <a:off x="3944"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494" name="Rectangle 900"/>
              <p:cNvSpPr>
                <a:spLocks noChangeArrowheads="1"/>
              </p:cNvSpPr>
              <p:nvPr/>
            </p:nvSpPr>
            <p:spPr bwMode="auto">
              <a:xfrm>
                <a:off x="3985" y="2849"/>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6,657</a:t>
                </a:r>
                <a:endParaRPr lang="en-US">
                  <a:latin typeface="Arial" pitchFamily="34" charset="0"/>
                  <a:cs typeface="Arial" pitchFamily="34" charset="0"/>
                </a:endParaRPr>
              </a:p>
            </p:txBody>
          </p:sp>
          <p:sp>
            <p:nvSpPr>
              <p:cNvPr id="93495" name="Rectangle 901"/>
              <p:cNvSpPr>
                <a:spLocks noChangeArrowheads="1"/>
              </p:cNvSpPr>
              <p:nvPr/>
            </p:nvSpPr>
            <p:spPr bwMode="auto">
              <a:xfrm>
                <a:off x="4165"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96" name="Rectangle 902"/>
              <p:cNvSpPr>
                <a:spLocks noChangeArrowheads="1"/>
              </p:cNvSpPr>
              <p:nvPr/>
            </p:nvSpPr>
            <p:spPr bwMode="auto">
              <a:xfrm>
                <a:off x="4185" y="284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497" name="Rectangle 903"/>
              <p:cNvSpPr>
                <a:spLocks noChangeArrowheads="1"/>
              </p:cNvSpPr>
              <p:nvPr/>
            </p:nvSpPr>
            <p:spPr bwMode="auto">
              <a:xfrm>
                <a:off x="4399"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498" name="Rectangle 904"/>
              <p:cNvSpPr>
                <a:spLocks noChangeArrowheads="1"/>
              </p:cNvSpPr>
              <p:nvPr/>
            </p:nvSpPr>
            <p:spPr bwMode="auto">
              <a:xfrm>
                <a:off x="4475"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499" name="Rectangle 905"/>
              <p:cNvSpPr>
                <a:spLocks noChangeArrowheads="1"/>
              </p:cNvSpPr>
              <p:nvPr/>
            </p:nvSpPr>
            <p:spPr bwMode="auto">
              <a:xfrm>
                <a:off x="4516" y="2849"/>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500" name="Rectangle 906"/>
              <p:cNvSpPr>
                <a:spLocks noChangeArrowheads="1"/>
              </p:cNvSpPr>
              <p:nvPr/>
            </p:nvSpPr>
            <p:spPr bwMode="auto">
              <a:xfrm>
                <a:off x="4556"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01" name="Rectangle 907"/>
              <p:cNvSpPr>
                <a:spLocks noChangeArrowheads="1"/>
              </p:cNvSpPr>
              <p:nvPr/>
            </p:nvSpPr>
            <p:spPr bwMode="auto">
              <a:xfrm>
                <a:off x="4576"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556</a:t>
                </a:r>
                <a:endParaRPr lang="en-US">
                  <a:latin typeface="Arial" pitchFamily="34" charset="0"/>
                  <a:cs typeface="Arial" pitchFamily="34" charset="0"/>
                </a:endParaRPr>
              </a:p>
            </p:txBody>
          </p:sp>
          <p:sp>
            <p:nvSpPr>
              <p:cNvPr id="93502" name="Rectangle 908"/>
              <p:cNvSpPr>
                <a:spLocks noChangeArrowheads="1"/>
              </p:cNvSpPr>
              <p:nvPr/>
            </p:nvSpPr>
            <p:spPr bwMode="auto">
              <a:xfrm>
                <a:off x="4696"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03" name="Rectangle 909"/>
              <p:cNvSpPr>
                <a:spLocks noChangeArrowheads="1"/>
              </p:cNvSpPr>
              <p:nvPr/>
            </p:nvSpPr>
            <p:spPr bwMode="auto">
              <a:xfrm>
                <a:off x="4716" y="284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504" name="Rectangle 910"/>
              <p:cNvSpPr>
                <a:spLocks noChangeArrowheads="1"/>
              </p:cNvSpPr>
              <p:nvPr/>
            </p:nvSpPr>
            <p:spPr bwMode="auto">
              <a:xfrm>
                <a:off x="4931"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05" name="Rectangle 911"/>
              <p:cNvSpPr>
                <a:spLocks noChangeArrowheads="1"/>
              </p:cNvSpPr>
              <p:nvPr/>
            </p:nvSpPr>
            <p:spPr bwMode="auto">
              <a:xfrm>
                <a:off x="5052" y="2849"/>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506" name="Rectangle 912"/>
              <p:cNvSpPr>
                <a:spLocks noChangeArrowheads="1"/>
              </p:cNvSpPr>
              <p:nvPr/>
            </p:nvSpPr>
            <p:spPr bwMode="auto">
              <a:xfrm>
                <a:off x="5153" y="2849"/>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283</a:t>
                </a:r>
                <a:endParaRPr lang="en-US">
                  <a:latin typeface="Arial" pitchFamily="34" charset="0"/>
                  <a:cs typeface="Arial" pitchFamily="34" charset="0"/>
                </a:endParaRPr>
              </a:p>
            </p:txBody>
          </p:sp>
          <p:sp>
            <p:nvSpPr>
              <p:cNvPr id="93507" name="Rectangle 913"/>
              <p:cNvSpPr>
                <a:spLocks noChangeArrowheads="1"/>
              </p:cNvSpPr>
              <p:nvPr/>
            </p:nvSpPr>
            <p:spPr bwMode="auto">
              <a:xfrm>
                <a:off x="5273"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08" name="Rectangle 914"/>
              <p:cNvSpPr>
                <a:spLocks noChangeArrowheads="1"/>
              </p:cNvSpPr>
              <p:nvPr/>
            </p:nvSpPr>
            <p:spPr bwMode="auto">
              <a:xfrm>
                <a:off x="5293" y="2849"/>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509" name="Rectangle 915"/>
              <p:cNvSpPr>
                <a:spLocks noChangeArrowheads="1"/>
              </p:cNvSpPr>
              <p:nvPr/>
            </p:nvSpPr>
            <p:spPr bwMode="auto">
              <a:xfrm>
                <a:off x="5508" y="2849"/>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10" name="Rectangle 916"/>
              <p:cNvSpPr>
                <a:spLocks noChangeArrowheads="1"/>
              </p:cNvSpPr>
              <p:nvPr/>
            </p:nvSpPr>
            <p:spPr bwMode="auto">
              <a:xfrm>
                <a:off x="21"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11" name="Line 917"/>
              <p:cNvSpPr>
                <a:spLocks noChangeShapeType="1"/>
              </p:cNvSpPr>
              <p:nvPr/>
            </p:nvSpPr>
            <p:spPr bwMode="auto">
              <a:xfrm>
                <a:off x="21"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12" name="Rectangle 918"/>
              <p:cNvSpPr>
                <a:spLocks noChangeArrowheads="1"/>
              </p:cNvSpPr>
              <p:nvPr/>
            </p:nvSpPr>
            <p:spPr bwMode="auto">
              <a:xfrm>
                <a:off x="669"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13" name="Line 919"/>
              <p:cNvSpPr>
                <a:spLocks noChangeShapeType="1"/>
              </p:cNvSpPr>
              <p:nvPr/>
            </p:nvSpPr>
            <p:spPr bwMode="auto">
              <a:xfrm>
                <a:off x="669"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14" name="Rectangle 920"/>
              <p:cNvSpPr>
                <a:spLocks noChangeArrowheads="1"/>
              </p:cNvSpPr>
              <p:nvPr/>
            </p:nvSpPr>
            <p:spPr bwMode="auto">
              <a:xfrm>
                <a:off x="1191"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15" name="Line 921"/>
              <p:cNvSpPr>
                <a:spLocks noChangeShapeType="1"/>
              </p:cNvSpPr>
              <p:nvPr/>
            </p:nvSpPr>
            <p:spPr bwMode="auto">
              <a:xfrm>
                <a:off x="1191"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16" name="Rectangle 922"/>
              <p:cNvSpPr>
                <a:spLocks noChangeArrowheads="1"/>
              </p:cNvSpPr>
              <p:nvPr/>
            </p:nvSpPr>
            <p:spPr bwMode="auto">
              <a:xfrm>
                <a:off x="1677"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17" name="Line 923"/>
              <p:cNvSpPr>
                <a:spLocks noChangeShapeType="1"/>
              </p:cNvSpPr>
              <p:nvPr/>
            </p:nvSpPr>
            <p:spPr bwMode="auto">
              <a:xfrm>
                <a:off x="1677"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18" name="Rectangle 924"/>
              <p:cNvSpPr>
                <a:spLocks noChangeArrowheads="1"/>
              </p:cNvSpPr>
              <p:nvPr/>
            </p:nvSpPr>
            <p:spPr bwMode="auto">
              <a:xfrm>
                <a:off x="2094" y="2848"/>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19" name="Line 925"/>
              <p:cNvSpPr>
                <a:spLocks noChangeShapeType="1"/>
              </p:cNvSpPr>
              <p:nvPr/>
            </p:nvSpPr>
            <p:spPr bwMode="auto">
              <a:xfrm>
                <a:off x="2094"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20" name="Rectangle 926"/>
              <p:cNvSpPr>
                <a:spLocks noChangeArrowheads="1"/>
              </p:cNvSpPr>
              <p:nvPr/>
            </p:nvSpPr>
            <p:spPr bwMode="auto">
              <a:xfrm>
                <a:off x="2740" y="2848"/>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21" name="Line 927"/>
              <p:cNvSpPr>
                <a:spLocks noChangeShapeType="1"/>
              </p:cNvSpPr>
              <p:nvPr/>
            </p:nvSpPr>
            <p:spPr bwMode="auto">
              <a:xfrm>
                <a:off x="2740"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22" name="Rectangle 928"/>
              <p:cNvSpPr>
                <a:spLocks noChangeArrowheads="1"/>
              </p:cNvSpPr>
              <p:nvPr/>
            </p:nvSpPr>
            <p:spPr bwMode="auto">
              <a:xfrm>
                <a:off x="3316" y="2848"/>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23" name="Line 929"/>
              <p:cNvSpPr>
                <a:spLocks noChangeShapeType="1"/>
              </p:cNvSpPr>
              <p:nvPr/>
            </p:nvSpPr>
            <p:spPr bwMode="auto">
              <a:xfrm>
                <a:off x="3316"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24" name="Rectangle 930"/>
              <p:cNvSpPr>
                <a:spLocks noChangeArrowheads="1"/>
              </p:cNvSpPr>
              <p:nvPr/>
            </p:nvSpPr>
            <p:spPr bwMode="auto">
              <a:xfrm>
                <a:off x="3840" y="2848"/>
                <a:ext cx="3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25" name="Line 931"/>
              <p:cNvSpPr>
                <a:spLocks noChangeShapeType="1"/>
              </p:cNvSpPr>
              <p:nvPr/>
            </p:nvSpPr>
            <p:spPr bwMode="auto">
              <a:xfrm>
                <a:off x="3840"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26" name="Rectangle 932"/>
              <p:cNvSpPr>
                <a:spLocks noChangeArrowheads="1"/>
              </p:cNvSpPr>
              <p:nvPr/>
            </p:nvSpPr>
            <p:spPr bwMode="auto">
              <a:xfrm>
                <a:off x="4431"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27" name="Line 933"/>
              <p:cNvSpPr>
                <a:spLocks noChangeShapeType="1"/>
              </p:cNvSpPr>
              <p:nvPr/>
            </p:nvSpPr>
            <p:spPr bwMode="auto">
              <a:xfrm>
                <a:off x="4431"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28" name="Rectangle 934"/>
              <p:cNvSpPr>
                <a:spLocks noChangeArrowheads="1"/>
              </p:cNvSpPr>
              <p:nvPr/>
            </p:nvSpPr>
            <p:spPr bwMode="auto">
              <a:xfrm>
                <a:off x="4972" y="2848"/>
                <a:ext cx="5"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29" name="Line 935"/>
              <p:cNvSpPr>
                <a:spLocks noChangeShapeType="1"/>
              </p:cNvSpPr>
              <p:nvPr/>
            </p:nvSpPr>
            <p:spPr bwMode="auto">
              <a:xfrm>
                <a:off x="4972"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30" name="Rectangle 936"/>
              <p:cNvSpPr>
                <a:spLocks noChangeArrowheads="1"/>
              </p:cNvSpPr>
              <p:nvPr/>
            </p:nvSpPr>
            <p:spPr bwMode="auto">
              <a:xfrm>
                <a:off x="5583" y="2848"/>
                <a:ext cx="6" cy="1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31" name="Line 937"/>
              <p:cNvSpPr>
                <a:spLocks noChangeShapeType="1"/>
              </p:cNvSpPr>
              <p:nvPr/>
            </p:nvSpPr>
            <p:spPr bwMode="auto">
              <a:xfrm>
                <a:off x="5583" y="2848"/>
                <a:ext cx="0" cy="18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32" name="Rectangle 938"/>
              <p:cNvSpPr>
                <a:spLocks noChangeArrowheads="1"/>
              </p:cNvSpPr>
              <p:nvPr/>
            </p:nvSpPr>
            <p:spPr bwMode="auto">
              <a:xfrm>
                <a:off x="32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a:t>
                </a:r>
                <a:endParaRPr lang="en-US">
                  <a:latin typeface="Arial" pitchFamily="34" charset="0"/>
                  <a:cs typeface="Arial" pitchFamily="34" charset="0"/>
                </a:endParaRPr>
              </a:p>
            </p:txBody>
          </p:sp>
          <p:sp>
            <p:nvSpPr>
              <p:cNvPr id="93533" name="Rectangle 939"/>
              <p:cNvSpPr>
                <a:spLocks noChangeArrowheads="1"/>
              </p:cNvSpPr>
              <p:nvPr/>
            </p:nvSpPr>
            <p:spPr bwMode="auto">
              <a:xfrm>
                <a:off x="368"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34" name="Rectangle 940"/>
              <p:cNvSpPr>
                <a:spLocks noChangeArrowheads="1"/>
              </p:cNvSpPr>
              <p:nvPr/>
            </p:nvSpPr>
            <p:spPr bwMode="auto">
              <a:xfrm>
                <a:off x="729" y="3033"/>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535" name="Rectangle 941"/>
              <p:cNvSpPr>
                <a:spLocks noChangeArrowheads="1"/>
              </p:cNvSpPr>
              <p:nvPr/>
            </p:nvSpPr>
            <p:spPr bwMode="auto">
              <a:xfrm>
                <a:off x="829"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36" name="Rectangle 942"/>
              <p:cNvSpPr>
                <a:spLocks noChangeArrowheads="1"/>
              </p:cNvSpPr>
              <p:nvPr/>
            </p:nvSpPr>
            <p:spPr bwMode="auto">
              <a:xfrm>
                <a:off x="855"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37" name="Rectangle 943"/>
              <p:cNvSpPr>
                <a:spLocks noChangeArrowheads="1"/>
              </p:cNvSpPr>
              <p:nvPr/>
            </p:nvSpPr>
            <p:spPr bwMode="auto">
              <a:xfrm>
                <a:off x="875"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38" name="Rectangle 944"/>
              <p:cNvSpPr>
                <a:spLocks noChangeArrowheads="1"/>
              </p:cNvSpPr>
              <p:nvPr/>
            </p:nvSpPr>
            <p:spPr bwMode="auto">
              <a:xfrm>
                <a:off x="916"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539" name="Rectangle 945"/>
              <p:cNvSpPr>
                <a:spLocks noChangeArrowheads="1"/>
              </p:cNvSpPr>
              <p:nvPr/>
            </p:nvSpPr>
            <p:spPr bwMode="auto">
              <a:xfrm>
                <a:off x="956"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2,117</a:t>
                </a:r>
                <a:endParaRPr lang="en-US">
                  <a:latin typeface="Arial" pitchFamily="34" charset="0"/>
                  <a:cs typeface="Arial" pitchFamily="34" charset="0"/>
                </a:endParaRPr>
              </a:p>
            </p:txBody>
          </p:sp>
          <p:sp>
            <p:nvSpPr>
              <p:cNvPr id="93540" name="Rectangle 946"/>
              <p:cNvSpPr>
                <a:spLocks noChangeArrowheads="1"/>
              </p:cNvSpPr>
              <p:nvPr/>
            </p:nvSpPr>
            <p:spPr bwMode="auto">
              <a:xfrm>
                <a:off x="1136"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41" name="Rectangle 947"/>
              <p:cNvSpPr>
                <a:spLocks noChangeArrowheads="1"/>
              </p:cNvSpPr>
              <p:nvPr/>
            </p:nvSpPr>
            <p:spPr bwMode="auto">
              <a:xfrm>
                <a:off x="1253" y="3033"/>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$0 </a:t>
                </a:r>
                <a:endParaRPr lang="en-US">
                  <a:latin typeface="Arial" pitchFamily="34" charset="0"/>
                  <a:cs typeface="Arial" pitchFamily="34" charset="0"/>
                </a:endParaRPr>
              </a:p>
            </p:txBody>
          </p:sp>
          <p:sp>
            <p:nvSpPr>
              <p:cNvPr id="93542" name="Rectangle 948"/>
              <p:cNvSpPr>
                <a:spLocks noChangeArrowheads="1"/>
              </p:cNvSpPr>
              <p:nvPr/>
            </p:nvSpPr>
            <p:spPr bwMode="auto">
              <a:xfrm>
                <a:off x="1354"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43" name="Rectangle 949"/>
              <p:cNvSpPr>
                <a:spLocks noChangeArrowheads="1"/>
              </p:cNvSpPr>
              <p:nvPr/>
            </p:nvSpPr>
            <p:spPr bwMode="auto">
              <a:xfrm>
                <a:off x="1379"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44" name="Rectangle 950"/>
              <p:cNvSpPr>
                <a:spLocks noChangeArrowheads="1"/>
              </p:cNvSpPr>
              <p:nvPr/>
            </p:nvSpPr>
            <p:spPr bwMode="auto">
              <a:xfrm>
                <a:off x="1400"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45" name="Rectangle 951"/>
              <p:cNvSpPr>
                <a:spLocks noChangeArrowheads="1"/>
              </p:cNvSpPr>
              <p:nvPr/>
            </p:nvSpPr>
            <p:spPr bwMode="auto">
              <a:xfrm>
                <a:off x="1440"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546" name="Rectangle 952"/>
              <p:cNvSpPr>
                <a:spLocks noChangeArrowheads="1"/>
              </p:cNvSpPr>
              <p:nvPr/>
            </p:nvSpPr>
            <p:spPr bwMode="auto">
              <a:xfrm>
                <a:off x="1480"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47" name="Rectangle 953"/>
              <p:cNvSpPr>
                <a:spLocks noChangeArrowheads="1"/>
              </p:cNvSpPr>
              <p:nvPr/>
            </p:nvSpPr>
            <p:spPr bwMode="auto">
              <a:xfrm>
                <a:off x="1500" y="3033"/>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344</a:t>
                </a:r>
                <a:endParaRPr lang="en-US">
                  <a:latin typeface="Arial" pitchFamily="34" charset="0"/>
                  <a:cs typeface="Arial" pitchFamily="34" charset="0"/>
                </a:endParaRPr>
              </a:p>
            </p:txBody>
          </p:sp>
          <p:sp>
            <p:nvSpPr>
              <p:cNvPr id="93548" name="Rectangle 954"/>
              <p:cNvSpPr>
                <a:spLocks noChangeArrowheads="1"/>
              </p:cNvSpPr>
              <p:nvPr/>
            </p:nvSpPr>
            <p:spPr bwMode="auto">
              <a:xfrm>
                <a:off x="1619"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49" name="Rectangle 955"/>
              <p:cNvSpPr>
                <a:spLocks noChangeArrowheads="1"/>
              </p:cNvSpPr>
              <p:nvPr/>
            </p:nvSpPr>
            <p:spPr bwMode="auto">
              <a:xfrm>
                <a:off x="1691"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50" name="Rectangle 956"/>
              <p:cNvSpPr>
                <a:spLocks noChangeArrowheads="1"/>
              </p:cNvSpPr>
              <p:nvPr/>
            </p:nvSpPr>
            <p:spPr bwMode="auto">
              <a:xfrm>
                <a:off x="1712"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51" name="Rectangle 957"/>
              <p:cNvSpPr>
                <a:spLocks noChangeArrowheads="1"/>
              </p:cNvSpPr>
              <p:nvPr/>
            </p:nvSpPr>
            <p:spPr bwMode="auto">
              <a:xfrm>
                <a:off x="1732" y="3033"/>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dirty="0">
                    <a:solidFill>
                      <a:srgbClr val="000000"/>
                    </a:solidFill>
                    <a:latin typeface="Times New Roman" pitchFamily="18" charset="0"/>
                    <a:cs typeface="Arial" pitchFamily="34" charset="0"/>
                  </a:rPr>
                  <a:t>$0 </a:t>
                </a:r>
                <a:endParaRPr lang="en-US" dirty="0">
                  <a:latin typeface="Arial" pitchFamily="34" charset="0"/>
                  <a:cs typeface="Arial" pitchFamily="34" charset="0"/>
                </a:endParaRPr>
              </a:p>
            </p:txBody>
          </p:sp>
          <p:sp>
            <p:nvSpPr>
              <p:cNvPr id="93552" name="Rectangle 958"/>
              <p:cNvSpPr>
                <a:spLocks noChangeArrowheads="1"/>
              </p:cNvSpPr>
              <p:nvPr/>
            </p:nvSpPr>
            <p:spPr bwMode="auto">
              <a:xfrm>
                <a:off x="1833"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53" name="Rectangle 959"/>
              <p:cNvSpPr>
                <a:spLocks noChangeArrowheads="1"/>
              </p:cNvSpPr>
              <p:nvPr/>
            </p:nvSpPr>
            <p:spPr bwMode="auto">
              <a:xfrm>
                <a:off x="1858"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54" name="Rectangle 960"/>
              <p:cNvSpPr>
                <a:spLocks noChangeArrowheads="1"/>
              </p:cNvSpPr>
              <p:nvPr/>
            </p:nvSpPr>
            <p:spPr bwMode="auto">
              <a:xfrm>
                <a:off x="1879"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55" name="Rectangle 961"/>
              <p:cNvSpPr>
                <a:spLocks noChangeArrowheads="1"/>
              </p:cNvSpPr>
              <p:nvPr/>
            </p:nvSpPr>
            <p:spPr bwMode="auto">
              <a:xfrm>
                <a:off x="1919"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1,003</a:t>
                </a:r>
                <a:endParaRPr lang="en-US">
                  <a:latin typeface="Arial" pitchFamily="34" charset="0"/>
                  <a:cs typeface="Arial" pitchFamily="34" charset="0"/>
                </a:endParaRPr>
              </a:p>
            </p:txBody>
          </p:sp>
          <p:sp>
            <p:nvSpPr>
              <p:cNvPr id="93556" name="Rectangle 962"/>
              <p:cNvSpPr>
                <a:spLocks noChangeArrowheads="1"/>
              </p:cNvSpPr>
              <p:nvPr/>
            </p:nvSpPr>
            <p:spPr bwMode="auto">
              <a:xfrm>
                <a:off x="2098"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57" name="Rectangle 963"/>
              <p:cNvSpPr>
                <a:spLocks noChangeArrowheads="1"/>
              </p:cNvSpPr>
              <p:nvPr/>
            </p:nvSpPr>
            <p:spPr bwMode="auto">
              <a:xfrm>
                <a:off x="2140"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58" name="Rectangle 964"/>
              <p:cNvSpPr>
                <a:spLocks noChangeArrowheads="1"/>
              </p:cNvSpPr>
              <p:nvPr/>
            </p:nvSpPr>
            <p:spPr bwMode="auto">
              <a:xfrm>
                <a:off x="2180"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559" name="Rectangle 965"/>
              <p:cNvSpPr>
                <a:spLocks noChangeArrowheads="1"/>
              </p:cNvSpPr>
              <p:nvPr/>
            </p:nvSpPr>
            <p:spPr bwMode="auto">
              <a:xfrm>
                <a:off x="2220"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2,118</a:t>
                </a:r>
                <a:endParaRPr lang="en-US">
                  <a:latin typeface="Arial" pitchFamily="34" charset="0"/>
                  <a:cs typeface="Arial" pitchFamily="34" charset="0"/>
                </a:endParaRPr>
              </a:p>
            </p:txBody>
          </p:sp>
          <p:sp>
            <p:nvSpPr>
              <p:cNvPr id="93560" name="Rectangle 966"/>
              <p:cNvSpPr>
                <a:spLocks noChangeArrowheads="1"/>
              </p:cNvSpPr>
              <p:nvPr/>
            </p:nvSpPr>
            <p:spPr bwMode="auto">
              <a:xfrm>
                <a:off x="2401"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61" name="Rectangle 967"/>
              <p:cNvSpPr>
                <a:spLocks noChangeArrowheads="1"/>
              </p:cNvSpPr>
              <p:nvPr/>
            </p:nvSpPr>
            <p:spPr bwMode="auto">
              <a:xfrm>
                <a:off x="2421"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62" name="Rectangle 968"/>
              <p:cNvSpPr>
                <a:spLocks noChangeArrowheads="1"/>
              </p:cNvSpPr>
              <p:nvPr/>
            </p:nvSpPr>
            <p:spPr bwMode="auto">
              <a:xfrm>
                <a:off x="2447"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63" name="Rectangle 969"/>
              <p:cNvSpPr>
                <a:spLocks noChangeArrowheads="1"/>
              </p:cNvSpPr>
              <p:nvPr/>
            </p:nvSpPr>
            <p:spPr bwMode="auto">
              <a:xfrm>
                <a:off x="246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64" name="Rectangle 970"/>
              <p:cNvSpPr>
                <a:spLocks noChangeArrowheads="1"/>
              </p:cNvSpPr>
              <p:nvPr/>
            </p:nvSpPr>
            <p:spPr bwMode="auto">
              <a:xfrm>
                <a:off x="250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7</a:t>
                </a:r>
                <a:endParaRPr lang="en-US">
                  <a:latin typeface="Arial" pitchFamily="34" charset="0"/>
                  <a:cs typeface="Arial" pitchFamily="34" charset="0"/>
                </a:endParaRPr>
              </a:p>
            </p:txBody>
          </p:sp>
          <p:sp>
            <p:nvSpPr>
              <p:cNvPr id="93565" name="Rectangle 971"/>
              <p:cNvSpPr>
                <a:spLocks noChangeArrowheads="1"/>
              </p:cNvSpPr>
              <p:nvPr/>
            </p:nvSpPr>
            <p:spPr bwMode="auto">
              <a:xfrm>
                <a:off x="2547"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4,167</a:t>
                </a:r>
                <a:endParaRPr lang="en-US">
                  <a:latin typeface="Arial" pitchFamily="34" charset="0"/>
                  <a:cs typeface="Arial" pitchFamily="34" charset="0"/>
                </a:endParaRPr>
              </a:p>
            </p:txBody>
          </p:sp>
          <p:sp>
            <p:nvSpPr>
              <p:cNvPr id="93566" name="Rectangle 972"/>
              <p:cNvSpPr>
                <a:spLocks noChangeArrowheads="1"/>
              </p:cNvSpPr>
              <p:nvPr/>
            </p:nvSpPr>
            <p:spPr bwMode="auto">
              <a:xfrm>
                <a:off x="2726"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67" name="Rectangle 973"/>
              <p:cNvSpPr>
                <a:spLocks noChangeArrowheads="1"/>
              </p:cNvSpPr>
              <p:nvPr/>
            </p:nvSpPr>
            <p:spPr bwMode="auto">
              <a:xfrm>
                <a:off x="2776"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68" name="Rectangle 974"/>
              <p:cNvSpPr>
                <a:spLocks noChangeArrowheads="1"/>
              </p:cNvSpPr>
              <p:nvPr/>
            </p:nvSpPr>
            <p:spPr bwMode="auto">
              <a:xfrm>
                <a:off x="281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569" name="Rectangle 975"/>
              <p:cNvSpPr>
                <a:spLocks noChangeArrowheads="1"/>
              </p:cNvSpPr>
              <p:nvPr/>
            </p:nvSpPr>
            <p:spPr bwMode="auto">
              <a:xfrm>
                <a:off x="2857"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70" name="Rectangle 976"/>
              <p:cNvSpPr>
                <a:spLocks noChangeArrowheads="1"/>
              </p:cNvSpPr>
              <p:nvPr/>
            </p:nvSpPr>
            <p:spPr bwMode="auto">
              <a:xfrm>
                <a:off x="2877" y="3033"/>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345</a:t>
                </a:r>
                <a:endParaRPr lang="en-US">
                  <a:latin typeface="Arial" pitchFamily="34" charset="0"/>
                  <a:cs typeface="Arial" pitchFamily="34" charset="0"/>
                </a:endParaRPr>
              </a:p>
            </p:txBody>
          </p:sp>
          <p:sp>
            <p:nvSpPr>
              <p:cNvPr id="93571" name="Rectangle 977"/>
              <p:cNvSpPr>
                <a:spLocks noChangeArrowheads="1"/>
              </p:cNvSpPr>
              <p:nvPr/>
            </p:nvSpPr>
            <p:spPr bwMode="auto">
              <a:xfrm>
                <a:off x="2997"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72" name="Rectangle 978"/>
              <p:cNvSpPr>
                <a:spLocks noChangeArrowheads="1"/>
              </p:cNvSpPr>
              <p:nvPr/>
            </p:nvSpPr>
            <p:spPr bwMode="auto">
              <a:xfrm>
                <a:off x="3017"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73" name="Rectangle 979"/>
              <p:cNvSpPr>
                <a:spLocks noChangeArrowheads="1"/>
              </p:cNvSpPr>
              <p:nvPr/>
            </p:nvSpPr>
            <p:spPr bwMode="auto">
              <a:xfrm>
                <a:off x="3043"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74" name="Rectangle 980"/>
              <p:cNvSpPr>
                <a:spLocks noChangeArrowheads="1"/>
              </p:cNvSpPr>
              <p:nvPr/>
            </p:nvSpPr>
            <p:spPr bwMode="auto">
              <a:xfrm>
                <a:off x="3063"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75" name="Rectangle 981"/>
              <p:cNvSpPr>
                <a:spLocks noChangeArrowheads="1"/>
              </p:cNvSpPr>
              <p:nvPr/>
            </p:nvSpPr>
            <p:spPr bwMode="auto">
              <a:xfrm>
                <a:off x="3104"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576" name="Rectangle 982"/>
              <p:cNvSpPr>
                <a:spLocks noChangeArrowheads="1"/>
              </p:cNvSpPr>
              <p:nvPr/>
            </p:nvSpPr>
            <p:spPr bwMode="auto">
              <a:xfrm>
                <a:off x="3144"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77" name="Rectangle 983"/>
              <p:cNvSpPr>
                <a:spLocks noChangeArrowheads="1"/>
              </p:cNvSpPr>
              <p:nvPr/>
            </p:nvSpPr>
            <p:spPr bwMode="auto">
              <a:xfrm>
                <a:off x="3163"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578" name="Rectangle 984"/>
              <p:cNvSpPr>
                <a:spLocks noChangeArrowheads="1"/>
              </p:cNvSpPr>
              <p:nvPr/>
            </p:nvSpPr>
            <p:spPr bwMode="auto">
              <a:xfrm>
                <a:off x="3203" y="3033"/>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81</a:t>
                </a:r>
                <a:endParaRPr lang="en-US">
                  <a:latin typeface="Arial" pitchFamily="34" charset="0"/>
                  <a:cs typeface="Arial" pitchFamily="34" charset="0"/>
                </a:endParaRPr>
              </a:p>
            </p:txBody>
          </p:sp>
          <p:sp>
            <p:nvSpPr>
              <p:cNvPr id="93579" name="Rectangle 985"/>
              <p:cNvSpPr>
                <a:spLocks noChangeArrowheads="1"/>
              </p:cNvSpPr>
              <p:nvPr/>
            </p:nvSpPr>
            <p:spPr bwMode="auto">
              <a:xfrm>
                <a:off x="3283"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80" name="Rectangle 986"/>
              <p:cNvSpPr>
                <a:spLocks noChangeArrowheads="1"/>
              </p:cNvSpPr>
              <p:nvPr/>
            </p:nvSpPr>
            <p:spPr bwMode="auto">
              <a:xfrm>
                <a:off x="3330"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81" name="Rectangle 987"/>
              <p:cNvSpPr>
                <a:spLocks noChangeArrowheads="1"/>
              </p:cNvSpPr>
              <p:nvPr/>
            </p:nvSpPr>
            <p:spPr bwMode="auto">
              <a:xfrm>
                <a:off x="3370"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1,004</a:t>
                </a:r>
                <a:endParaRPr lang="en-US">
                  <a:latin typeface="Arial" pitchFamily="34" charset="0"/>
                  <a:cs typeface="Arial" pitchFamily="34" charset="0"/>
                </a:endParaRPr>
              </a:p>
            </p:txBody>
          </p:sp>
          <p:sp>
            <p:nvSpPr>
              <p:cNvPr id="93582" name="Rectangle 988"/>
              <p:cNvSpPr>
                <a:spLocks noChangeArrowheads="1"/>
              </p:cNvSpPr>
              <p:nvPr/>
            </p:nvSpPr>
            <p:spPr bwMode="auto">
              <a:xfrm>
                <a:off x="3551" y="3033"/>
                <a:ext cx="28"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83" name="Rectangle 989"/>
              <p:cNvSpPr>
                <a:spLocks noChangeArrowheads="1"/>
              </p:cNvSpPr>
              <p:nvPr/>
            </p:nvSpPr>
            <p:spPr bwMode="auto">
              <a:xfrm>
                <a:off x="357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84" name="Rectangle 990"/>
              <p:cNvSpPr>
                <a:spLocks noChangeArrowheads="1"/>
              </p:cNvSpPr>
              <p:nvPr/>
            </p:nvSpPr>
            <p:spPr bwMode="auto">
              <a:xfrm>
                <a:off x="3617" y="3033"/>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585" name="Rectangle 991"/>
              <p:cNvSpPr>
                <a:spLocks noChangeArrowheads="1"/>
              </p:cNvSpPr>
              <p:nvPr/>
            </p:nvSpPr>
            <p:spPr bwMode="auto">
              <a:xfrm>
                <a:off x="371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586" name="Rectangle 992"/>
              <p:cNvSpPr>
                <a:spLocks noChangeArrowheads="1"/>
              </p:cNvSpPr>
              <p:nvPr/>
            </p:nvSpPr>
            <p:spPr bwMode="auto">
              <a:xfrm>
                <a:off x="3757"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2</a:t>
                </a:r>
                <a:endParaRPr lang="en-US">
                  <a:latin typeface="Arial" pitchFamily="34" charset="0"/>
                  <a:cs typeface="Arial" pitchFamily="34" charset="0"/>
                </a:endParaRPr>
              </a:p>
            </p:txBody>
          </p:sp>
          <p:sp>
            <p:nvSpPr>
              <p:cNvPr id="93587" name="Rectangle 993"/>
              <p:cNvSpPr>
                <a:spLocks noChangeArrowheads="1"/>
              </p:cNvSpPr>
              <p:nvPr/>
            </p:nvSpPr>
            <p:spPr bwMode="auto">
              <a:xfrm>
                <a:off x="3798"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7</a:t>
                </a:r>
                <a:endParaRPr lang="en-US">
                  <a:latin typeface="Arial" pitchFamily="34" charset="0"/>
                  <a:cs typeface="Arial" pitchFamily="34" charset="0"/>
                </a:endParaRPr>
              </a:p>
            </p:txBody>
          </p:sp>
          <p:sp>
            <p:nvSpPr>
              <p:cNvPr id="93588" name="Rectangle 994"/>
              <p:cNvSpPr>
                <a:spLocks noChangeArrowheads="1"/>
              </p:cNvSpPr>
              <p:nvPr/>
            </p:nvSpPr>
            <p:spPr bwMode="auto">
              <a:xfrm>
                <a:off x="3837"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89" name="Rectangle 995"/>
              <p:cNvSpPr>
                <a:spLocks noChangeArrowheads="1"/>
              </p:cNvSpPr>
              <p:nvPr/>
            </p:nvSpPr>
            <p:spPr bwMode="auto">
              <a:xfrm>
                <a:off x="3904"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90" name="Rectangle 996"/>
              <p:cNvSpPr>
                <a:spLocks noChangeArrowheads="1"/>
              </p:cNvSpPr>
              <p:nvPr/>
            </p:nvSpPr>
            <p:spPr bwMode="auto">
              <a:xfrm>
                <a:off x="3944"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7</a:t>
                </a:r>
                <a:endParaRPr lang="en-US">
                  <a:latin typeface="Arial" pitchFamily="34" charset="0"/>
                  <a:cs typeface="Arial" pitchFamily="34" charset="0"/>
                </a:endParaRPr>
              </a:p>
            </p:txBody>
          </p:sp>
          <p:sp>
            <p:nvSpPr>
              <p:cNvPr id="93591" name="Rectangle 997"/>
              <p:cNvSpPr>
                <a:spLocks noChangeArrowheads="1"/>
              </p:cNvSpPr>
              <p:nvPr/>
            </p:nvSpPr>
            <p:spPr bwMode="auto">
              <a:xfrm>
                <a:off x="3985" y="3033"/>
                <a:ext cx="185"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4,168</a:t>
                </a:r>
                <a:endParaRPr lang="en-US">
                  <a:latin typeface="Arial" pitchFamily="34" charset="0"/>
                  <a:cs typeface="Arial" pitchFamily="34" charset="0"/>
                </a:endParaRPr>
              </a:p>
            </p:txBody>
          </p:sp>
          <p:sp>
            <p:nvSpPr>
              <p:cNvPr id="93592" name="Rectangle 998"/>
              <p:cNvSpPr>
                <a:spLocks noChangeArrowheads="1"/>
              </p:cNvSpPr>
              <p:nvPr/>
            </p:nvSpPr>
            <p:spPr bwMode="auto">
              <a:xfrm>
                <a:off x="4165"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93" name="Rectangle 999"/>
              <p:cNvSpPr>
                <a:spLocks noChangeArrowheads="1"/>
              </p:cNvSpPr>
              <p:nvPr/>
            </p:nvSpPr>
            <p:spPr bwMode="auto">
              <a:xfrm>
                <a:off x="4185" y="3033"/>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594" name="Rectangle 1000"/>
              <p:cNvSpPr>
                <a:spLocks noChangeArrowheads="1"/>
              </p:cNvSpPr>
              <p:nvPr/>
            </p:nvSpPr>
            <p:spPr bwMode="auto">
              <a:xfrm>
                <a:off x="4399"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595" name="Rectangle 1001"/>
              <p:cNvSpPr>
                <a:spLocks noChangeArrowheads="1"/>
              </p:cNvSpPr>
              <p:nvPr/>
            </p:nvSpPr>
            <p:spPr bwMode="auto">
              <a:xfrm>
                <a:off x="4475"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96" name="Rectangle 1002"/>
              <p:cNvSpPr>
                <a:spLocks noChangeArrowheads="1"/>
              </p:cNvSpPr>
              <p:nvPr/>
            </p:nvSpPr>
            <p:spPr bwMode="auto">
              <a:xfrm>
                <a:off x="4516" y="3033"/>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597" name="Rectangle 1003"/>
              <p:cNvSpPr>
                <a:spLocks noChangeArrowheads="1"/>
              </p:cNvSpPr>
              <p:nvPr/>
            </p:nvSpPr>
            <p:spPr bwMode="auto">
              <a:xfrm>
                <a:off x="4556"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598" name="Rectangle 1004"/>
              <p:cNvSpPr>
                <a:spLocks noChangeArrowheads="1"/>
              </p:cNvSpPr>
              <p:nvPr/>
            </p:nvSpPr>
            <p:spPr bwMode="auto">
              <a:xfrm>
                <a:off x="4576" y="3033"/>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182</a:t>
                </a:r>
                <a:endParaRPr lang="en-US">
                  <a:latin typeface="Arial" pitchFamily="34" charset="0"/>
                  <a:cs typeface="Arial" pitchFamily="34" charset="0"/>
                </a:endParaRPr>
              </a:p>
            </p:txBody>
          </p:sp>
          <p:sp>
            <p:nvSpPr>
              <p:cNvPr id="93599" name="Rectangle 1005"/>
              <p:cNvSpPr>
                <a:spLocks noChangeArrowheads="1"/>
              </p:cNvSpPr>
              <p:nvPr/>
            </p:nvSpPr>
            <p:spPr bwMode="auto">
              <a:xfrm>
                <a:off x="4696"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600" name="Rectangle 1006"/>
              <p:cNvSpPr>
                <a:spLocks noChangeArrowheads="1"/>
              </p:cNvSpPr>
              <p:nvPr/>
            </p:nvSpPr>
            <p:spPr bwMode="auto">
              <a:xfrm>
                <a:off x="4716" y="3033"/>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93601" name="Rectangle 1007"/>
              <p:cNvSpPr>
                <a:spLocks noChangeArrowheads="1"/>
              </p:cNvSpPr>
              <p:nvPr/>
            </p:nvSpPr>
            <p:spPr bwMode="auto">
              <a:xfrm>
                <a:off x="4931"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602" name="Rectangle 1008"/>
              <p:cNvSpPr>
                <a:spLocks noChangeArrowheads="1"/>
              </p:cNvSpPr>
              <p:nvPr/>
            </p:nvSpPr>
            <p:spPr bwMode="auto">
              <a:xfrm>
                <a:off x="5052" y="3033"/>
                <a:ext cx="10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grpSp>
        <p:sp>
          <p:nvSpPr>
            <p:cNvPr id="11" name="Rectangle 1010"/>
            <p:cNvSpPr>
              <a:spLocks noChangeArrowheads="1"/>
            </p:cNvSpPr>
            <p:nvPr/>
          </p:nvSpPr>
          <p:spPr bwMode="auto">
            <a:xfrm>
              <a:off x="5153" y="3033"/>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428</a:t>
              </a:r>
              <a:endParaRPr lang="en-US">
                <a:latin typeface="Arial" pitchFamily="34" charset="0"/>
                <a:cs typeface="Arial" pitchFamily="34" charset="0"/>
              </a:endParaRPr>
            </a:p>
          </p:txBody>
        </p:sp>
        <p:sp>
          <p:nvSpPr>
            <p:cNvPr id="12" name="Rectangle 1011"/>
            <p:cNvSpPr>
              <a:spLocks noChangeArrowheads="1"/>
            </p:cNvSpPr>
            <p:nvPr/>
          </p:nvSpPr>
          <p:spPr bwMode="auto">
            <a:xfrm>
              <a:off x="5273"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13" name="Rectangle 1012"/>
            <p:cNvSpPr>
              <a:spLocks noChangeArrowheads="1"/>
            </p:cNvSpPr>
            <p:nvPr/>
          </p:nvSpPr>
          <p:spPr bwMode="auto">
            <a:xfrm>
              <a:off x="5293" y="3033"/>
              <a:ext cx="22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and up</a:t>
              </a:r>
              <a:endParaRPr lang="en-US">
                <a:latin typeface="Arial" pitchFamily="34" charset="0"/>
                <a:cs typeface="Arial" pitchFamily="34" charset="0"/>
              </a:endParaRPr>
            </a:p>
          </p:txBody>
        </p:sp>
        <p:sp>
          <p:nvSpPr>
            <p:cNvPr id="14" name="Rectangle 1013"/>
            <p:cNvSpPr>
              <a:spLocks noChangeArrowheads="1"/>
            </p:cNvSpPr>
            <p:nvPr/>
          </p:nvSpPr>
          <p:spPr bwMode="auto">
            <a:xfrm>
              <a:off x="5508" y="3033"/>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15" name="Rectangle 1014"/>
            <p:cNvSpPr>
              <a:spLocks noChangeArrowheads="1"/>
            </p:cNvSpPr>
            <p:nvPr/>
          </p:nvSpPr>
          <p:spPr bwMode="auto">
            <a:xfrm>
              <a:off x="21"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015"/>
            <p:cNvSpPr>
              <a:spLocks noChangeShapeType="1"/>
            </p:cNvSpPr>
            <p:nvPr/>
          </p:nvSpPr>
          <p:spPr bwMode="auto">
            <a:xfrm>
              <a:off x="21"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016"/>
            <p:cNvSpPr>
              <a:spLocks noChangeArrowheads="1"/>
            </p:cNvSpPr>
            <p:nvPr/>
          </p:nvSpPr>
          <p:spPr bwMode="auto">
            <a:xfrm>
              <a:off x="669"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Line 1017"/>
            <p:cNvSpPr>
              <a:spLocks noChangeShapeType="1"/>
            </p:cNvSpPr>
            <p:nvPr/>
          </p:nvSpPr>
          <p:spPr bwMode="auto">
            <a:xfrm>
              <a:off x="669"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018"/>
            <p:cNvSpPr>
              <a:spLocks noChangeArrowheads="1"/>
            </p:cNvSpPr>
            <p:nvPr/>
          </p:nvSpPr>
          <p:spPr bwMode="auto">
            <a:xfrm>
              <a:off x="1191"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1019"/>
            <p:cNvSpPr>
              <a:spLocks noChangeShapeType="1"/>
            </p:cNvSpPr>
            <p:nvPr/>
          </p:nvSpPr>
          <p:spPr bwMode="auto">
            <a:xfrm>
              <a:off x="1191"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020"/>
            <p:cNvSpPr>
              <a:spLocks noChangeArrowheads="1"/>
            </p:cNvSpPr>
            <p:nvPr/>
          </p:nvSpPr>
          <p:spPr bwMode="auto">
            <a:xfrm>
              <a:off x="1677"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1021"/>
            <p:cNvSpPr>
              <a:spLocks noChangeShapeType="1"/>
            </p:cNvSpPr>
            <p:nvPr/>
          </p:nvSpPr>
          <p:spPr bwMode="auto">
            <a:xfrm>
              <a:off x="1677"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022"/>
            <p:cNvSpPr>
              <a:spLocks noChangeArrowheads="1"/>
            </p:cNvSpPr>
            <p:nvPr/>
          </p:nvSpPr>
          <p:spPr bwMode="auto">
            <a:xfrm>
              <a:off x="2094" y="3032"/>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1023"/>
            <p:cNvSpPr>
              <a:spLocks noChangeShapeType="1"/>
            </p:cNvSpPr>
            <p:nvPr/>
          </p:nvSpPr>
          <p:spPr bwMode="auto">
            <a:xfrm>
              <a:off x="2094"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024"/>
            <p:cNvSpPr>
              <a:spLocks noChangeArrowheads="1"/>
            </p:cNvSpPr>
            <p:nvPr/>
          </p:nvSpPr>
          <p:spPr bwMode="auto">
            <a:xfrm>
              <a:off x="2740" y="3032"/>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1025"/>
            <p:cNvSpPr>
              <a:spLocks noChangeShapeType="1"/>
            </p:cNvSpPr>
            <p:nvPr/>
          </p:nvSpPr>
          <p:spPr bwMode="auto">
            <a:xfrm>
              <a:off x="2740"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026"/>
            <p:cNvSpPr>
              <a:spLocks noChangeArrowheads="1"/>
            </p:cNvSpPr>
            <p:nvPr/>
          </p:nvSpPr>
          <p:spPr bwMode="auto">
            <a:xfrm>
              <a:off x="3316" y="3032"/>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1027"/>
            <p:cNvSpPr>
              <a:spLocks noChangeShapeType="1"/>
            </p:cNvSpPr>
            <p:nvPr/>
          </p:nvSpPr>
          <p:spPr bwMode="auto">
            <a:xfrm>
              <a:off x="3316"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028"/>
            <p:cNvSpPr>
              <a:spLocks noChangeArrowheads="1"/>
            </p:cNvSpPr>
            <p:nvPr/>
          </p:nvSpPr>
          <p:spPr bwMode="auto">
            <a:xfrm>
              <a:off x="3840" y="3032"/>
              <a:ext cx="3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1029"/>
            <p:cNvSpPr>
              <a:spLocks noChangeShapeType="1"/>
            </p:cNvSpPr>
            <p:nvPr/>
          </p:nvSpPr>
          <p:spPr bwMode="auto">
            <a:xfrm>
              <a:off x="3840"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030"/>
            <p:cNvSpPr>
              <a:spLocks noChangeArrowheads="1"/>
            </p:cNvSpPr>
            <p:nvPr/>
          </p:nvSpPr>
          <p:spPr bwMode="auto">
            <a:xfrm>
              <a:off x="4431"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84" name="Line 1031"/>
            <p:cNvSpPr>
              <a:spLocks noChangeShapeType="1"/>
            </p:cNvSpPr>
            <p:nvPr/>
          </p:nvSpPr>
          <p:spPr bwMode="auto">
            <a:xfrm>
              <a:off x="4431"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85" name="Rectangle 1032"/>
            <p:cNvSpPr>
              <a:spLocks noChangeArrowheads="1"/>
            </p:cNvSpPr>
            <p:nvPr/>
          </p:nvSpPr>
          <p:spPr bwMode="auto">
            <a:xfrm>
              <a:off x="4972" y="3032"/>
              <a:ext cx="5"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87" name="Line 1033"/>
            <p:cNvSpPr>
              <a:spLocks noChangeShapeType="1"/>
            </p:cNvSpPr>
            <p:nvPr/>
          </p:nvSpPr>
          <p:spPr bwMode="auto">
            <a:xfrm>
              <a:off x="4972"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88" name="Rectangle 1034"/>
            <p:cNvSpPr>
              <a:spLocks noChangeArrowheads="1"/>
            </p:cNvSpPr>
            <p:nvPr/>
          </p:nvSpPr>
          <p:spPr bwMode="auto">
            <a:xfrm>
              <a:off x="5583" y="3032"/>
              <a:ext cx="6"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89" name="Line 1035"/>
            <p:cNvSpPr>
              <a:spLocks noChangeShapeType="1"/>
            </p:cNvSpPr>
            <p:nvPr/>
          </p:nvSpPr>
          <p:spPr bwMode="auto">
            <a:xfrm>
              <a:off x="5583" y="3032"/>
              <a:ext cx="0" cy="183"/>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90" name="Rectangle 1036"/>
            <p:cNvSpPr>
              <a:spLocks noChangeArrowheads="1"/>
            </p:cNvSpPr>
            <p:nvPr/>
          </p:nvSpPr>
          <p:spPr bwMode="auto">
            <a:xfrm>
              <a:off x="36" y="3303"/>
              <a:ext cx="64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Arial" pitchFamily="34" charset="0"/>
                  <a:cs typeface="Arial" pitchFamily="34" charset="0"/>
                </a:rPr>
                <a:t>Each Additional </a:t>
              </a:r>
              <a:endParaRPr lang="en-US">
                <a:latin typeface="Arial" pitchFamily="34" charset="0"/>
                <a:cs typeface="Arial" pitchFamily="34" charset="0"/>
              </a:endParaRPr>
            </a:p>
          </p:txBody>
        </p:sp>
        <p:sp>
          <p:nvSpPr>
            <p:cNvPr id="93191" name="Rectangle 1037"/>
            <p:cNvSpPr>
              <a:spLocks noChangeArrowheads="1"/>
            </p:cNvSpPr>
            <p:nvPr/>
          </p:nvSpPr>
          <p:spPr bwMode="auto">
            <a:xfrm>
              <a:off x="36" y="3395"/>
              <a:ext cx="596"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Arial" pitchFamily="34" charset="0"/>
                  <a:cs typeface="Arial" pitchFamily="34" charset="0"/>
                </a:rPr>
                <a:t>Family Member</a:t>
              </a:r>
              <a:endParaRPr lang="en-US">
                <a:latin typeface="Arial" pitchFamily="34" charset="0"/>
                <a:cs typeface="Arial" pitchFamily="34" charset="0"/>
              </a:endParaRPr>
            </a:p>
          </p:txBody>
        </p:sp>
        <p:sp>
          <p:nvSpPr>
            <p:cNvPr id="93192" name="Rectangle 1038"/>
            <p:cNvSpPr>
              <a:spLocks noChangeArrowheads="1"/>
            </p:cNvSpPr>
            <p:nvPr/>
          </p:nvSpPr>
          <p:spPr bwMode="auto">
            <a:xfrm>
              <a:off x="618" y="3395"/>
              <a:ext cx="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Arial" pitchFamily="34" charset="0"/>
                  <a:cs typeface="Arial" pitchFamily="34" charset="0"/>
                </a:rPr>
                <a:t> </a:t>
              </a:r>
              <a:endParaRPr lang="en-US">
                <a:latin typeface="Arial" pitchFamily="34" charset="0"/>
                <a:cs typeface="Arial" pitchFamily="34" charset="0"/>
              </a:endParaRPr>
            </a:p>
          </p:txBody>
        </p:sp>
        <p:sp>
          <p:nvSpPr>
            <p:cNvPr id="93193" name="Rectangle 1039"/>
            <p:cNvSpPr>
              <a:spLocks noChangeArrowheads="1"/>
            </p:cNvSpPr>
            <p:nvPr/>
          </p:nvSpPr>
          <p:spPr bwMode="auto">
            <a:xfrm>
              <a:off x="820"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194" name="Rectangle 1040"/>
            <p:cNvSpPr>
              <a:spLocks noChangeArrowheads="1"/>
            </p:cNvSpPr>
            <p:nvPr/>
          </p:nvSpPr>
          <p:spPr bwMode="auto">
            <a:xfrm>
              <a:off x="865"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195" name="Rectangle 1041"/>
            <p:cNvSpPr>
              <a:spLocks noChangeArrowheads="1"/>
            </p:cNvSpPr>
            <p:nvPr/>
          </p:nvSpPr>
          <p:spPr bwMode="auto">
            <a:xfrm>
              <a:off x="905"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196" name="Rectangle 1042"/>
            <p:cNvSpPr>
              <a:spLocks noChangeArrowheads="1"/>
            </p:cNvSpPr>
            <p:nvPr/>
          </p:nvSpPr>
          <p:spPr bwMode="auto">
            <a:xfrm>
              <a:off x="925" y="335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278</a:t>
              </a:r>
              <a:endParaRPr lang="en-US">
                <a:latin typeface="Arial" pitchFamily="34" charset="0"/>
                <a:cs typeface="Arial" pitchFamily="34" charset="0"/>
              </a:endParaRPr>
            </a:p>
          </p:txBody>
        </p:sp>
        <p:sp>
          <p:nvSpPr>
            <p:cNvPr id="93197" name="Rectangle 1043"/>
            <p:cNvSpPr>
              <a:spLocks noChangeArrowheads="1"/>
            </p:cNvSpPr>
            <p:nvPr/>
          </p:nvSpPr>
          <p:spPr bwMode="auto">
            <a:xfrm>
              <a:off x="1045"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198" name="Rectangle 1044"/>
            <p:cNvSpPr>
              <a:spLocks noChangeArrowheads="1"/>
            </p:cNvSpPr>
            <p:nvPr/>
          </p:nvSpPr>
          <p:spPr bwMode="auto">
            <a:xfrm>
              <a:off x="1354"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199" name="Rectangle 1045"/>
            <p:cNvSpPr>
              <a:spLocks noChangeArrowheads="1"/>
            </p:cNvSpPr>
            <p:nvPr/>
          </p:nvSpPr>
          <p:spPr bwMode="auto">
            <a:xfrm>
              <a:off x="1399"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200" name="Rectangle 1046"/>
            <p:cNvSpPr>
              <a:spLocks noChangeArrowheads="1"/>
            </p:cNvSpPr>
            <p:nvPr/>
          </p:nvSpPr>
          <p:spPr bwMode="auto">
            <a:xfrm>
              <a:off x="1439" y="335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40</a:t>
              </a:r>
              <a:endParaRPr lang="en-US">
                <a:latin typeface="Arial" pitchFamily="34" charset="0"/>
                <a:cs typeface="Arial" pitchFamily="34" charset="0"/>
              </a:endParaRPr>
            </a:p>
          </p:txBody>
        </p:sp>
        <p:sp>
          <p:nvSpPr>
            <p:cNvPr id="93201" name="Rectangle 1047"/>
            <p:cNvSpPr>
              <a:spLocks noChangeArrowheads="1"/>
            </p:cNvSpPr>
            <p:nvPr/>
          </p:nvSpPr>
          <p:spPr bwMode="auto">
            <a:xfrm>
              <a:off x="1519"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202" name="Rectangle 1048"/>
            <p:cNvSpPr>
              <a:spLocks noChangeArrowheads="1"/>
            </p:cNvSpPr>
            <p:nvPr/>
          </p:nvSpPr>
          <p:spPr bwMode="auto">
            <a:xfrm>
              <a:off x="1812"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203" name="Rectangle 1049"/>
            <p:cNvSpPr>
              <a:spLocks noChangeArrowheads="1"/>
            </p:cNvSpPr>
            <p:nvPr/>
          </p:nvSpPr>
          <p:spPr bwMode="auto">
            <a:xfrm>
              <a:off x="1858" y="3352"/>
              <a:ext cx="8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10</a:t>
              </a:r>
              <a:endParaRPr lang="en-US">
                <a:latin typeface="Arial" pitchFamily="34" charset="0"/>
                <a:cs typeface="Arial" pitchFamily="34" charset="0"/>
              </a:endParaRPr>
            </a:p>
          </p:txBody>
        </p:sp>
        <p:sp>
          <p:nvSpPr>
            <p:cNvPr id="93204" name="Rectangle 1050"/>
            <p:cNvSpPr>
              <a:spLocks noChangeArrowheads="1"/>
            </p:cNvSpPr>
            <p:nvPr/>
          </p:nvSpPr>
          <p:spPr bwMode="auto">
            <a:xfrm>
              <a:off x="1938"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2</a:t>
              </a:r>
              <a:endParaRPr lang="en-US">
                <a:latin typeface="Arial" pitchFamily="34" charset="0"/>
                <a:cs typeface="Arial" pitchFamily="34" charset="0"/>
              </a:endParaRPr>
            </a:p>
          </p:txBody>
        </p:sp>
        <p:sp>
          <p:nvSpPr>
            <p:cNvPr id="93205" name="Rectangle 1051"/>
            <p:cNvSpPr>
              <a:spLocks noChangeArrowheads="1"/>
            </p:cNvSpPr>
            <p:nvPr/>
          </p:nvSpPr>
          <p:spPr bwMode="auto">
            <a:xfrm>
              <a:off x="1978"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206" name="Rectangle 1052"/>
            <p:cNvSpPr>
              <a:spLocks noChangeArrowheads="1"/>
            </p:cNvSpPr>
            <p:nvPr/>
          </p:nvSpPr>
          <p:spPr bwMode="auto">
            <a:xfrm>
              <a:off x="2320"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207" name="Rectangle 1053"/>
            <p:cNvSpPr>
              <a:spLocks noChangeArrowheads="1"/>
            </p:cNvSpPr>
            <p:nvPr/>
          </p:nvSpPr>
          <p:spPr bwMode="auto">
            <a:xfrm>
              <a:off x="2365" y="3352"/>
              <a:ext cx="6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7,</a:t>
              </a:r>
              <a:endParaRPr lang="en-US">
                <a:latin typeface="Arial" pitchFamily="34" charset="0"/>
                <a:cs typeface="Arial" pitchFamily="34" charset="0"/>
              </a:endParaRPr>
            </a:p>
          </p:txBody>
        </p:sp>
        <p:sp>
          <p:nvSpPr>
            <p:cNvPr id="93208" name="Rectangle 1054"/>
            <p:cNvSpPr>
              <a:spLocks noChangeArrowheads="1"/>
            </p:cNvSpPr>
            <p:nvPr/>
          </p:nvSpPr>
          <p:spPr bwMode="auto">
            <a:xfrm>
              <a:off x="2426" y="3352"/>
              <a:ext cx="123"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511</a:t>
              </a:r>
              <a:endParaRPr lang="en-US">
                <a:latin typeface="Arial" pitchFamily="34" charset="0"/>
                <a:cs typeface="Arial" pitchFamily="34" charset="0"/>
              </a:endParaRPr>
            </a:p>
          </p:txBody>
        </p:sp>
        <p:sp>
          <p:nvSpPr>
            <p:cNvPr id="93209" name="Rectangle 1055"/>
            <p:cNvSpPr>
              <a:spLocks noChangeArrowheads="1"/>
            </p:cNvSpPr>
            <p:nvPr/>
          </p:nvSpPr>
          <p:spPr bwMode="auto">
            <a:xfrm>
              <a:off x="2546"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210" name="Rectangle 1056"/>
            <p:cNvSpPr>
              <a:spLocks noChangeArrowheads="1"/>
            </p:cNvSpPr>
            <p:nvPr/>
          </p:nvSpPr>
          <p:spPr bwMode="auto">
            <a:xfrm>
              <a:off x="2947"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211" name="Rectangle 1057"/>
            <p:cNvSpPr>
              <a:spLocks noChangeArrowheads="1"/>
            </p:cNvSpPr>
            <p:nvPr/>
          </p:nvSpPr>
          <p:spPr bwMode="auto">
            <a:xfrm>
              <a:off x="2992"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212" name="Rectangle 1058"/>
            <p:cNvSpPr>
              <a:spLocks noChangeArrowheads="1"/>
            </p:cNvSpPr>
            <p:nvPr/>
          </p:nvSpPr>
          <p:spPr bwMode="auto">
            <a:xfrm>
              <a:off x="3033"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2</a:t>
              </a:r>
              <a:endParaRPr lang="en-US">
                <a:latin typeface="Arial" pitchFamily="34" charset="0"/>
                <a:cs typeface="Arial" pitchFamily="34" charset="0"/>
              </a:endParaRPr>
            </a:p>
          </p:txBody>
        </p:sp>
        <p:sp>
          <p:nvSpPr>
            <p:cNvPr id="93213" name="Rectangle 1059"/>
            <p:cNvSpPr>
              <a:spLocks noChangeArrowheads="1"/>
            </p:cNvSpPr>
            <p:nvPr/>
          </p:nvSpPr>
          <p:spPr bwMode="auto">
            <a:xfrm>
              <a:off x="3073"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6</a:t>
              </a:r>
              <a:endParaRPr lang="en-US">
                <a:latin typeface="Arial" pitchFamily="34" charset="0"/>
                <a:cs typeface="Arial" pitchFamily="34" charset="0"/>
              </a:endParaRPr>
            </a:p>
          </p:txBody>
        </p:sp>
        <p:sp>
          <p:nvSpPr>
            <p:cNvPr id="93214" name="Rectangle 1060"/>
            <p:cNvSpPr>
              <a:spLocks noChangeArrowheads="1"/>
            </p:cNvSpPr>
            <p:nvPr/>
          </p:nvSpPr>
          <p:spPr bwMode="auto">
            <a:xfrm>
              <a:off x="3112"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215" name="Rectangle 1061"/>
            <p:cNvSpPr>
              <a:spLocks noChangeArrowheads="1"/>
            </p:cNvSpPr>
            <p:nvPr/>
          </p:nvSpPr>
          <p:spPr bwMode="auto">
            <a:xfrm>
              <a:off x="3506" y="3352"/>
              <a:ext cx="47"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a:t>
              </a:r>
              <a:endParaRPr lang="en-US">
                <a:latin typeface="Arial" pitchFamily="34" charset="0"/>
                <a:cs typeface="Arial" pitchFamily="34" charset="0"/>
              </a:endParaRPr>
            </a:p>
          </p:txBody>
        </p:sp>
        <p:sp>
          <p:nvSpPr>
            <p:cNvPr id="93312" name="Rectangle 1062"/>
            <p:cNvSpPr>
              <a:spLocks noChangeArrowheads="1"/>
            </p:cNvSpPr>
            <p:nvPr/>
          </p:nvSpPr>
          <p:spPr bwMode="auto">
            <a:xfrm>
              <a:off x="3551"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1</a:t>
              </a:r>
              <a:endParaRPr lang="en-US">
                <a:latin typeface="Arial" pitchFamily="34" charset="0"/>
                <a:cs typeface="Arial" pitchFamily="34" charset="0"/>
              </a:endParaRPr>
            </a:p>
          </p:txBody>
        </p:sp>
        <p:sp>
          <p:nvSpPr>
            <p:cNvPr id="93313" name="Rectangle 1063"/>
            <p:cNvSpPr>
              <a:spLocks noChangeArrowheads="1"/>
            </p:cNvSpPr>
            <p:nvPr/>
          </p:nvSpPr>
          <p:spPr bwMode="auto">
            <a:xfrm>
              <a:off x="3591"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4</a:t>
              </a:r>
              <a:endParaRPr lang="en-US">
                <a:latin typeface="Arial" pitchFamily="34" charset="0"/>
                <a:cs typeface="Arial" pitchFamily="34" charset="0"/>
              </a:endParaRPr>
            </a:p>
          </p:txBody>
        </p:sp>
        <p:sp>
          <p:nvSpPr>
            <p:cNvPr id="93314" name="Rectangle 1064"/>
            <p:cNvSpPr>
              <a:spLocks noChangeArrowheads="1"/>
            </p:cNvSpPr>
            <p:nvPr/>
          </p:nvSpPr>
          <p:spPr bwMode="auto">
            <a:xfrm>
              <a:off x="3632" y="3352"/>
              <a:ext cx="4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5</a:t>
              </a:r>
              <a:endParaRPr lang="en-US">
                <a:latin typeface="Arial" pitchFamily="34" charset="0"/>
                <a:cs typeface="Arial" pitchFamily="34" charset="0"/>
              </a:endParaRPr>
            </a:p>
          </p:txBody>
        </p:sp>
        <p:sp>
          <p:nvSpPr>
            <p:cNvPr id="93315" name="Rectangle 1065"/>
            <p:cNvSpPr>
              <a:spLocks noChangeArrowheads="1"/>
            </p:cNvSpPr>
            <p:nvPr/>
          </p:nvSpPr>
          <p:spPr bwMode="auto">
            <a:xfrm>
              <a:off x="3671" y="3352"/>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b="1">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316" name="Rectangle 1066"/>
            <p:cNvSpPr>
              <a:spLocks noChangeArrowheads="1"/>
            </p:cNvSpPr>
            <p:nvPr/>
          </p:nvSpPr>
          <p:spPr bwMode="auto">
            <a:xfrm>
              <a:off x="4428" y="3216"/>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317" name="Rectangle 1067"/>
            <p:cNvSpPr>
              <a:spLocks noChangeArrowheads="1"/>
            </p:cNvSpPr>
            <p:nvPr/>
          </p:nvSpPr>
          <p:spPr bwMode="auto">
            <a:xfrm>
              <a:off x="4962" y="3216"/>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318" name="Rectangle 1068"/>
            <p:cNvSpPr>
              <a:spLocks noChangeArrowheads="1"/>
            </p:cNvSpPr>
            <p:nvPr/>
          </p:nvSpPr>
          <p:spPr bwMode="auto">
            <a:xfrm>
              <a:off x="4986" y="3216"/>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319" name="Rectangle 1069"/>
            <p:cNvSpPr>
              <a:spLocks noChangeArrowheads="1"/>
            </p:cNvSpPr>
            <p:nvPr/>
          </p:nvSpPr>
          <p:spPr bwMode="auto">
            <a:xfrm>
              <a:off x="5520" y="3216"/>
              <a:ext cx="21"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0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sp>
          <p:nvSpPr>
            <p:cNvPr id="93320" name="Rectangle 1070"/>
            <p:cNvSpPr>
              <a:spLocks noChangeArrowheads="1"/>
            </p:cNvSpPr>
            <p:nvPr/>
          </p:nvSpPr>
          <p:spPr bwMode="auto">
            <a:xfrm>
              <a:off x="21"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21" name="Line 1071"/>
            <p:cNvSpPr>
              <a:spLocks noChangeShapeType="1"/>
            </p:cNvSpPr>
            <p:nvPr/>
          </p:nvSpPr>
          <p:spPr bwMode="auto">
            <a:xfrm>
              <a:off x="21"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22" name="Rectangle 1072"/>
            <p:cNvSpPr>
              <a:spLocks noChangeArrowheads="1"/>
            </p:cNvSpPr>
            <p:nvPr/>
          </p:nvSpPr>
          <p:spPr bwMode="auto">
            <a:xfrm>
              <a:off x="21"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23" name="Line 1073"/>
            <p:cNvSpPr>
              <a:spLocks noChangeShapeType="1"/>
            </p:cNvSpPr>
            <p:nvPr/>
          </p:nvSpPr>
          <p:spPr bwMode="auto">
            <a:xfrm>
              <a:off x="21"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24" name="Line 1074"/>
            <p:cNvSpPr>
              <a:spLocks noChangeShapeType="1"/>
            </p:cNvSpPr>
            <p:nvPr/>
          </p:nvSpPr>
          <p:spPr bwMode="auto">
            <a:xfrm>
              <a:off x="21"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26" name="Rectangle 1075"/>
            <p:cNvSpPr>
              <a:spLocks noChangeArrowheads="1"/>
            </p:cNvSpPr>
            <p:nvPr/>
          </p:nvSpPr>
          <p:spPr bwMode="auto">
            <a:xfrm>
              <a:off x="21"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27" name="Line 1076"/>
            <p:cNvSpPr>
              <a:spLocks noChangeShapeType="1"/>
            </p:cNvSpPr>
            <p:nvPr/>
          </p:nvSpPr>
          <p:spPr bwMode="auto">
            <a:xfrm>
              <a:off x="21"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28" name="Line 1077"/>
            <p:cNvSpPr>
              <a:spLocks noChangeShapeType="1"/>
            </p:cNvSpPr>
            <p:nvPr/>
          </p:nvSpPr>
          <p:spPr bwMode="auto">
            <a:xfrm>
              <a:off x="21"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29" name="Rectangle 1078"/>
            <p:cNvSpPr>
              <a:spLocks noChangeArrowheads="1"/>
            </p:cNvSpPr>
            <p:nvPr/>
          </p:nvSpPr>
          <p:spPr bwMode="auto">
            <a:xfrm>
              <a:off x="27" y="3579"/>
              <a:ext cx="642"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30" name="Line 1079"/>
            <p:cNvSpPr>
              <a:spLocks noChangeShapeType="1"/>
            </p:cNvSpPr>
            <p:nvPr/>
          </p:nvSpPr>
          <p:spPr bwMode="auto">
            <a:xfrm>
              <a:off x="27" y="3579"/>
              <a:ext cx="642"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31" name="Rectangle 1080"/>
            <p:cNvSpPr>
              <a:spLocks noChangeArrowheads="1"/>
            </p:cNvSpPr>
            <p:nvPr/>
          </p:nvSpPr>
          <p:spPr bwMode="auto">
            <a:xfrm>
              <a:off x="669"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32" name="Line 1081"/>
            <p:cNvSpPr>
              <a:spLocks noChangeShapeType="1"/>
            </p:cNvSpPr>
            <p:nvPr/>
          </p:nvSpPr>
          <p:spPr bwMode="auto">
            <a:xfrm>
              <a:off x="669"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33" name="Rectangle 1082"/>
            <p:cNvSpPr>
              <a:spLocks noChangeArrowheads="1"/>
            </p:cNvSpPr>
            <p:nvPr/>
          </p:nvSpPr>
          <p:spPr bwMode="auto">
            <a:xfrm>
              <a:off x="669"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34" name="Line 1083"/>
            <p:cNvSpPr>
              <a:spLocks noChangeShapeType="1"/>
            </p:cNvSpPr>
            <p:nvPr/>
          </p:nvSpPr>
          <p:spPr bwMode="auto">
            <a:xfrm>
              <a:off x="669"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35" name="Line 1084"/>
            <p:cNvSpPr>
              <a:spLocks noChangeShapeType="1"/>
            </p:cNvSpPr>
            <p:nvPr/>
          </p:nvSpPr>
          <p:spPr bwMode="auto">
            <a:xfrm>
              <a:off x="669"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36" name="Rectangle 1085"/>
            <p:cNvSpPr>
              <a:spLocks noChangeArrowheads="1"/>
            </p:cNvSpPr>
            <p:nvPr/>
          </p:nvSpPr>
          <p:spPr bwMode="auto">
            <a:xfrm>
              <a:off x="675" y="3579"/>
              <a:ext cx="51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37" name="Line 1086"/>
            <p:cNvSpPr>
              <a:spLocks noChangeShapeType="1"/>
            </p:cNvSpPr>
            <p:nvPr/>
          </p:nvSpPr>
          <p:spPr bwMode="auto">
            <a:xfrm>
              <a:off x="675" y="3579"/>
              <a:ext cx="51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38" name="Rectangle 1087"/>
            <p:cNvSpPr>
              <a:spLocks noChangeArrowheads="1"/>
            </p:cNvSpPr>
            <p:nvPr/>
          </p:nvSpPr>
          <p:spPr bwMode="auto">
            <a:xfrm>
              <a:off x="1191"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39" name="Line 1088"/>
            <p:cNvSpPr>
              <a:spLocks noChangeShapeType="1"/>
            </p:cNvSpPr>
            <p:nvPr/>
          </p:nvSpPr>
          <p:spPr bwMode="auto">
            <a:xfrm>
              <a:off x="1191"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0" name="Rectangle 1089"/>
            <p:cNvSpPr>
              <a:spLocks noChangeArrowheads="1"/>
            </p:cNvSpPr>
            <p:nvPr/>
          </p:nvSpPr>
          <p:spPr bwMode="auto">
            <a:xfrm>
              <a:off x="1191"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41" name="Line 1090"/>
            <p:cNvSpPr>
              <a:spLocks noChangeShapeType="1"/>
            </p:cNvSpPr>
            <p:nvPr/>
          </p:nvSpPr>
          <p:spPr bwMode="auto">
            <a:xfrm>
              <a:off x="1191"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2" name="Line 1091"/>
            <p:cNvSpPr>
              <a:spLocks noChangeShapeType="1"/>
            </p:cNvSpPr>
            <p:nvPr/>
          </p:nvSpPr>
          <p:spPr bwMode="auto">
            <a:xfrm>
              <a:off x="1191"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3" name="Rectangle 1092"/>
            <p:cNvSpPr>
              <a:spLocks noChangeArrowheads="1"/>
            </p:cNvSpPr>
            <p:nvPr/>
          </p:nvSpPr>
          <p:spPr bwMode="auto">
            <a:xfrm>
              <a:off x="1197" y="3579"/>
              <a:ext cx="480"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44" name="Line 1093"/>
            <p:cNvSpPr>
              <a:spLocks noChangeShapeType="1"/>
            </p:cNvSpPr>
            <p:nvPr/>
          </p:nvSpPr>
          <p:spPr bwMode="auto">
            <a:xfrm>
              <a:off x="1197" y="3579"/>
              <a:ext cx="480"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5" name="Rectangle 1094"/>
            <p:cNvSpPr>
              <a:spLocks noChangeArrowheads="1"/>
            </p:cNvSpPr>
            <p:nvPr/>
          </p:nvSpPr>
          <p:spPr bwMode="auto">
            <a:xfrm>
              <a:off x="1677"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46" name="Line 1095"/>
            <p:cNvSpPr>
              <a:spLocks noChangeShapeType="1"/>
            </p:cNvSpPr>
            <p:nvPr/>
          </p:nvSpPr>
          <p:spPr bwMode="auto">
            <a:xfrm>
              <a:off x="1677"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7" name="Rectangle 1096"/>
            <p:cNvSpPr>
              <a:spLocks noChangeArrowheads="1"/>
            </p:cNvSpPr>
            <p:nvPr/>
          </p:nvSpPr>
          <p:spPr bwMode="auto">
            <a:xfrm>
              <a:off x="1677"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48" name="Line 1097"/>
            <p:cNvSpPr>
              <a:spLocks noChangeShapeType="1"/>
            </p:cNvSpPr>
            <p:nvPr/>
          </p:nvSpPr>
          <p:spPr bwMode="auto">
            <a:xfrm>
              <a:off x="1677"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49" name="Line 1098"/>
            <p:cNvSpPr>
              <a:spLocks noChangeShapeType="1"/>
            </p:cNvSpPr>
            <p:nvPr/>
          </p:nvSpPr>
          <p:spPr bwMode="auto">
            <a:xfrm>
              <a:off x="1677"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0" name="Rectangle 1099"/>
            <p:cNvSpPr>
              <a:spLocks noChangeArrowheads="1"/>
            </p:cNvSpPr>
            <p:nvPr/>
          </p:nvSpPr>
          <p:spPr bwMode="auto">
            <a:xfrm>
              <a:off x="1683" y="3579"/>
              <a:ext cx="41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51" name="Line 1100"/>
            <p:cNvSpPr>
              <a:spLocks noChangeShapeType="1"/>
            </p:cNvSpPr>
            <p:nvPr/>
          </p:nvSpPr>
          <p:spPr bwMode="auto">
            <a:xfrm>
              <a:off x="1683" y="3579"/>
              <a:ext cx="41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2" name="Rectangle 1101"/>
            <p:cNvSpPr>
              <a:spLocks noChangeArrowheads="1"/>
            </p:cNvSpPr>
            <p:nvPr/>
          </p:nvSpPr>
          <p:spPr bwMode="auto">
            <a:xfrm>
              <a:off x="2094" y="3215"/>
              <a:ext cx="35"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53" name="Line 1102"/>
            <p:cNvSpPr>
              <a:spLocks noChangeShapeType="1"/>
            </p:cNvSpPr>
            <p:nvPr/>
          </p:nvSpPr>
          <p:spPr bwMode="auto">
            <a:xfrm>
              <a:off x="2094"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4" name="Rectangle 1103"/>
            <p:cNvSpPr>
              <a:spLocks noChangeArrowheads="1"/>
            </p:cNvSpPr>
            <p:nvPr/>
          </p:nvSpPr>
          <p:spPr bwMode="auto">
            <a:xfrm>
              <a:off x="2094" y="357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55" name="Line 1104"/>
            <p:cNvSpPr>
              <a:spLocks noChangeShapeType="1"/>
            </p:cNvSpPr>
            <p:nvPr/>
          </p:nvSpPr>
          <p:spPr bwMode="auto">
            <a:xfrm>
              <a:off x="2094" y="357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6" name="Line 1105"/>
            <p:cNvSpPr>
              <a:spLocks noChangeShapeType="1"/>
            </p:cNvSpPr>
            <p:nvPr/>
          </p:nvSpPr>
          <p:spPr bwMode="auto">
            <a:xfrm>
              <a:off x="2094"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7" name="Rectangle 1106"/>
            <p:cNvSpPr>
              <a:spLocks noChangeArrowheads="1"/>
            </p:cNvSpPr>
            <p:nvPr/>
          </p:nvSpPr>
          <p:spPr bwMode="auto">
            <a:xfrm>
              <a:off x="2099" y="3579"/>
              <a:ext cx="64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58" name="Line 1107"/>
            <p:cNvSpPr>
              <a:spLocks noChangeShapeType="1"/>
            </p:cNvSpPr>
            <p:nvPr/>
          </p:nvSpPr>
          <p:spPr bwMode="auto">
            <a:xfrm>
              <a:off x="2099" y="3579"/>
              <a:ext cx="64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59" name="Rectangle 1108"/>
            <p:cNvSpPr>
              <a:spLocks noChangeArrowheads="1"/>
            </p:cNvSpPr>
            <p:nvPr/>
          </p:nvSpPr>
          <p:spPr bwMode="auto">
            <a:xfrm>
              <a:off x="2740" y="3215"/>
              <a:ext cx="5"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60" name="Line 1109"/>
            <p:cNvSpPr>
              <a:spLocks noChangeShapeType="1"/>
            </p:cNvSpPr>
            <p:nvPr/>
          </p:nvSpPr>
          <p:spPr bwMode="auto">
            <a:xfrm>
              <a:off x="2740"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61" name="Rectangle 1110"/>
            <p:cNvSpPr>
              <a:spLocks noChangeArrowheads="1"/>
            </p:cNvSpPr>
            <p:nvPr/>
          </p:nvSpPr>
          <p:spPr bwMode="auto">
            <a:xfrm>
              <a:off x="2740" y="357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62" name="Line 1111"/>
            <p:cNvSpPr>
              <a:spLocks noChangeShapeType="1"/>
            </p:cNvSpPr>
            <p:nvPr/>
          </p:nvSpPr>
          <p:spPr bwMode="auto">
            <a:xfrm>
              <a:off x="2740" y="357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63" name="Line 1112"/>
            <p:cNvSpPr>
              <a:spLocks noChangeShapeType="1"/>
            </p:cNvSpPr>
            <p:nvPr/>
          </p:nvSpPr>
          <p:spPr bwMode="auto">
            <a:xfrm>
              <a:off x="2740"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64" name="Rectangle 1113"/>
            <p:cNvSpPr>
              <a:spLocks noChangeArrowheads="1"/>
            </p:cNvSpPr>
            <p:nvPr/>
          </p:nvSpPr>
          <p:spPr bwMode="auto">
            <a:xfrm>
              <a:off x="2745" y="3579"/>
              <a:ext cx="571"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65" name="Line 1114"/>
            <p:cNvSpPr>
              <a:spLocks noChangeShapeType="1"/>
            </p:cNvSpPr>
            <p:nvPr/>
          </p:nvSpPr>
          <p:spPr bwMode="auto">
            <a:xfrm>
              <a:off x="2745" y="3579"/>
              <a:ext cx="571"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66" name="Rectangle 1115"/>
            <p:cNvSpPr>
              <a:spLocks noChangeArrowheads="1"/>
            </p:cNvSpPr>
            <p:nvPr/>
          </p:nvSpPr>
          <p:spPr bwMode="auto">
            <a:xfrm>
              <a:off x="3316" y="3215"/>
              <a:ext cx="5"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67" name="Line 1116"/>
            <p:cNvSpPr>
              <a:spLocks noChangeShapeType="1"/>
            </p:cNvSpPr>
            <p:nvPr/>
          </p:nvSpPr>
          <p:spPr bwMode="auto">
            <a:xfrm>
              <a:off x="3316"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68" name="Rectangle 1117"/>
            <p:cNvSpPr>
              <a:spLocks noChangeArrowheads="1"/>
            </p:cNvSpPr>
            <p:nvPr/>
          </p:nvSpPr>
          <p:spPr bwMode="auto">
            <a:xfrm>
              <a:off x="3316" y="357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69" name="Line 1118"/>
            <p:cNvSpPr>
              <a:spLocks noChangeShapeType="1"/>
            </p:cNvSpPr>
            <p:nvPr/>
          </p:nvSpPr>
          <p:spPr bwMode="auto">
            <a:xfrm>
              <a:off x="3316" y="357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0" name="Line 1119"/>
            <p:cNvSpPr>
              <a:spLocks noChangeShapeType="1"/>
            </p:cNvSpPr>
            <p:nvPr/>
          </p:nvSpPr>
          <p:spPr bwMode="auto">
            <a:xfrm>
              <a:off x="3316"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1" name="Rectangle 1120"/>
            <p:cNvSpPr>
              <a:spLocks noChangeArrowheads="1"/>
            </p:cNvSpPr>
            <p:nvPr/>
          </p:nvSpPr>
          <p:spPr bwMode="auto">
            <a:xfrm>
              <a:off x="3321" y="3579"/>
              <a:ext cx="519"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72" name="Line 1121"/>
            <p:cNvSpPr>
              <a:spLocks noChangeShapeType="1"/>
            </p:cNvSpPr>
            <p:nvPr/>
          </p:nvSpPr>
          <p:spPr bwMode="auto">
            <a:xfrm>
              <a:off x="3321" y="3579"/>
              <a:ext cx="519"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3" name="Rectangle 1122"/>
            <p:cNvSpPr>
              <a:spLocks noChangeArrowheads="1"/>
            </p:cNvSpPr>
            <p:nvPr/>
          </p:nvSpPr>
          <p:spPr bwMode="auto">
            <a:xfrm>
              <a:off x="3840" y="3215"/>
              <a:ext cx="35"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74" name="Line 1123"/>
            <p:cNvSpPr>
              <a:spLocks noChangeShapeType="1"/>
            </p:cNvSpPr>
            <p:nvPr/>
          </p:nvSpPr>
          <p:spPr bwMode="auto">
            <a:xfrm>
              <a:off x="3840"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5" name="Rectangle 1124"/>
            <p:cNvSpPr>
              <a:spLocks noChangeArrowheads="1"/>
            </p:cNvSpPr>
            <p:nvPr/>
          </p:nvSpPr>
          <p:spPr bwMode="auto">
            <a:xfrm>
              <a:off x="3840"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76" name="Line 1125"/>
            <p:cNvSpPr>
              <a:spLocks noChangeShapeType="1"/>
            </p:cNvSpPr>
            <p:nvPr/>
          </p:nvSpPr>
          <p:spPr bwMode="auto">
            <a:xfrm>
              <a:off x="3840"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7" name="Line 1126"/>
            <p:cNvSpPr>
              <a:spLocks noChangeShapeType="1"/>
            </p:cNvSpPr>
            <p:nvPr/>
          </p:nvSpPr>
          <p:spPr bwMode="auto">
            <a:xfrm>
              <a:off x="3840"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78" name="Rectangle 1127"/>
            <p:cNvSpPr>
              <a:spLocks noChangeArrowheads="1"/>
            </p:cNvSpPr>
            <p:nvPr/>
          </p:nvSpPr>
          <p:spPr bwMode="auto">
            <a:xfrm>
              <a:off x="3846" y="3579"/>
              <a:ext cx="58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79" name="Line 1128"/>
            <p:cNvSpPr>
              <a:spLocks noChangeShapeType="1"/>
            </p:cNvSpPr>
            <p:nvPr/>
          </p:nvSpPr>
          <p:spPr bwMode="auto">
            <a:xfrm>
              <a:off x="3846" y="3579"/>
              <a:ext cx="58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0" name="Rectangle 1129"/>
            <p:cNvSpPr>
              <a:spLocks noChangeArrowheads="1"/>
            </p:cNvSpPr>
            <p:nvPr/>
          </p:nvSpPr>
          <p:spPr bwMode="auto">
            <a:xfrm>
              <a:off x="4431"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81" name="Line 1130"/>
            <p:cNvSpPr>
              <a:spLocks noChangeShapeType="1"/>
            </p:cNvSpPr>
            <p:nvPr/>
          </p:nvSpPr>
          <p:spPr bwMode="auto">
            <a:xfrm>
              <a:off x="4431"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2" name="Rectangle 1131"/>
            <p:cNvSpPr>
              <a:spLocks noChangeArrowheads="1"/>
            </p:cNvSpPr>
            <p:nvPr/>
          </p:nvSpPr>
          <p:spPr bwMode="auto">
            <a:xfrm>
              <a:off x="4431"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83" name="Line 1132"/>
            <p:cNvSpPr>
              <a:spLocks noChangeShapeType="1"/>
            </p:cNvSpPr>
            <p:nvPr/>
          </p:nvSpPr>
          <p:spPr bwMode="auto">
            <a:xfrm>
              <a:off x="4431"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4" name="Line 1133"/>
            <p:cNvSpPr>
              <a:spLocks noChangeShapeType="1"/>
            </p:cNvSpPr>
            <p:nvPr/>
          </p:nvSpPr>
          <p:spPr bwMode="auto">
            <a:xfrm>
              <a:off x="4431"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5" name="Rectangle 1134"/>
            <p:cNvSpPr>
              <a:spLocks noChangeArrowheads="1"/>
            </p:cNvSpPr>
            <p:nvPr/>
          </p:nvSpPr>
          <p:spPr bwMode="auto">
            <a:xfrm>
              <a:off x="4437" y="3579"/>
              <a:ext cx="53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86" name="Line 1135"/>
            <p:cNvSpPr>
              <a:spLocks noChangeShapeType="1"/>
            </p:cNvSpPr>
            <p:nvPr/>
          </p:nvSpPr>
          <p:spPr bwMode="auto">
            <a:xfrm>
              <a:off x="4437" y="3579"/>
              <a:ext cx="53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7" name="Rectangle 1136"/>
            <p:cNvSpPr>
              <a:spLocks noChangeArrowheads="1"/>
            </p:cNvSpPr>
            <p:nvPr/>
          </p:nvSpPr>
          <p:spPr bwMode="auto">
            <a:xfrm>
              <a:off x="4972" y="3215"/>
              <a:ext cx="5"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88" name="Line 1137"/>
            <p:cNvSpPr>
              <a:spLocks noChangeShapeType="1"/>
            </p:cNvSpPr>
            <p:nvPr/>
          </p:nvSpPr>
          <p:spPr bwMode="auto">
            <a:xfrm>
              <a:off x="4972"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89" name="Rectangle 1138"/>
            <p:cNvSpPr>
              <a:spLocks noChangeArrowheads="1"/>
            </p:cNvSpPr>
            <p:nvPr/>
          </p:nvSpPr>
          <p:spPr bwMode="auto">
            <a:xfrm>
              <a:off x="4972" y="3579"/>
              <a:ext cx="5"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90" name="Line 1139"/>
            <p:cNvSpPr>
              <a:spLocks noChangeShapeType="1"/>
            </p:cNvSpPr>
            <p:nvPr/>
          </p:nvSpPr>
          <p:spPr bwMode="auto">
            <a:xfrm>
              <a:off x="4972" y="3579"/>
              <a:ext cx="5"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1" name="Line 1140"/>
            <p:cNvSpPr>
              <a:spLocks noChangeShapeType="1"/>
            </p:cNvSpPr>
            <p:nvPr/>
          </p:nvSpPr>
          <p:spPr bwMode="auto">
            <a:xfrm>
              <a:off x="4972"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2" name="Rectangle 1141"/>
            <p:cNvSpPr>
              <a:spLocks noChangeArrowheads="1"/>
            </p:cNvSpPr>
            <p:nvPr/>
          </p:nvSpPr>
          <p:spPr bwMode="auto">
            <a:xfrm>
              <a:off x="4977" y="3579"/>
              <a:ext cx="60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93" name="Line 1142"/>
            <p:cNvSpPr>
              <a:spLocks noChangeShapeType="1"/>
            </p:cNvSpPr>
            <p:nvPr/>
          </p:nvSpPr>
          <p:spPr bwMode="auto">
            <a:xfrm>
              <a:off x="4977" y="3579"/>
              <a:ext cx="60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4" name="Rectangle 1143"/>
            <p:cNvSpPr>
              <a:spLocks noChangeArrowheads="1"/>
            </p:cNvSpPr>
            <p:nvPr/>
          </p:nvSpPr>
          <p:spPr bwMode="auto">
            <a:xfrm>
              <a:off x="5583" y="3215"/>
              <a:ext cx="6" cy="3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95" name="Line 1144"/>
            <p:cNvSpPr>
              <a:spLocks noChangeShapeType="1"/>
            </p:cNvSpPr>
            <p:nvPr/>
          </p:nvSpPr>
          <p:spPr bwMode="auto">
            <a:xfrm>
              <a:off x="5583" y="3215"/>
              <a:ext cx="0" cy="364"/>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6" name="Rectangle 1145"/>
            <p:cNvSpPr>
              <a:spLocks noChangeArrowheads="1"/>
            </p:cNvSpPr>
            <p:nvPr/>
          </p:nvSpPr>
          <p:spPr bwMode="auto">
            <a:xfrm>
              <a:off x="5583"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97" name="Line 1146"/>
            <p:cNvSpPr>
              <a:spLocks noChangeShapeType="1"/>
            </p:cNvSpPr>
            <p:nvPr/>
          </p:nvSpPr>
          <p:spPr bwMode="auto">
            <a:xfrm>
              <a:off x="5583"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8" name="Line 1147"/>
            <p:cNvSpPr>
              <a:spLocks noChangeShapeType="1"/>
            </p:cNvSpPr>
            <p:nvPr/>
          </p:nvSpPr>
          <p:spPr bwMode="auto">
            <a:xfrm>
              <a:off x="5583"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99" name="Rectangle 1148"/>
            <p:cNvSpPr>
              <a:spLocks noChangeArrowheads="1"/>
            </p:cNvSpPr>
            <p:nvPr/>
          </p:nvSpPr>
          <p:spPr bwMode="auto">
            <a:xfrm>
              <a:off x="5583" y="3579"/>
              <a:ext cx="6"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00" name="Line 1149"/>
            <p:cNvSpPr>
              <a:spLocks noChangeShapeType="1"/>
            </p:cNvSpPr>
            <p:nvPr/>
          </p:nvSpPr>
          <p:spPr bwMode="auto">
            <a:xfrm>
              <a:off x="5583" y="3579"/>
              <a:ext cx="6"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01" name="Line 1150"/>
            <p:cNvSpPr>
              <a:spLocks noChangeShapeType="1"/>
            </p:cNvSpPr>
            <p:nvPr/>
          </p:nvSpPr>
          <p:spPr bwMode="auto">
            <a:xfrm>
              <a:off x="5583" y="3579"/>
              <a:ext cx="0" cy="6"/>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02" name="Rectangle 1151"/>
            <p:cNvSpPr>
              <a:spLocks noChangeArrowheads="1"/>
            </p:cNvSpPr>
            <p:nvPr/>
          </p:nvSpPr>
          <p:spPr bwMode="auto">
            <a:xfrm>
              <a:off x="114" y="3585"/>
              <a:ext cx="25"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200">
                  <a:solidFill>
                    <a:srgbClr val="000000"/>
                  </a:solidFill>
                  <a:latin typeface="Times New Roman" pitchFamily="18" charset="0"/>
                  <a:cs typeface="Arial" pitchFamily="34" charset="0"/>
                </a:rPr>
                <a:t> </a:t>
              </a:r>
              <a:endParaRPr lang="en-US">
                <a:latin typeface="Arial" pitchFamily="34" charset="0"/>
                <a:cs typeface="Arial" pitchFamily="34" charset="0"/>
              </a:endParaRPr>
            </a:p>
          </p:txBody>
        </p:sp>
      </p:grpSp>
      <p:sp>
        <p:nvSpPr>
          <p:cNvPr id="2" name="TextBox 1">
            <a:extLst>
              <a:ext uri="{FF2B5EF4-FFF2-40B4-BE49-F238E27FC236}">
                <a16:creationId xmlns:a16="http://schemas.microsoft.com/office/drawing/2014/main" id="{22AF2270-9BA8-41B2-ABC5-083B23B935BE}"/>
              </a:ext>
            </a:extLst>
          </p:cNvPr>
          <p:cNvSpPr txBox="1"/>
          <p:nvPr/>
        </p:nvSpPr>
        <p:spPr>
          <a:xfrm>
            <a:off x="1524001" y="545812"/>
            <a:ext cx="7464511" cy="584775"/>
          </a:xfrm>
          <a:prstGeom prst="rect">
            <a:avLst/>
          </a:prstGeom>
          <a:noFill/>
        </p:spPr>
        <p:txBody>
          <a:bodyPr wrap="square" rtlCol="0">
            <a:spAutoFit/>
          </a:bodyPr>
          <a:lstStyle/>
          <a:p>
            <a:pPr algn="ctr"/>
            <a:r>
              <a:rPr lang="en-US" sz="3200" b="1" dirty="0">
                <a:solidFill>
                  <a:srgbClr val="92D050"/>
                </a:solidFill>
              </a:rPr>
              <a:t>Converted Income Scale</a:t>
            </a:r>
          </a:p>
        </p:txBody>
      </p:sp>
      <p:pic>
        <p:nvPicPr>
          <p:cNvPr id="3" name="Recorded Sound">
            <a:hlinkClick r:id="" action="ppaction://media"/>
            <a:extLst>
              <a:ext uri="{FF2B5EF4-FFF2-40B4-BE49-F238E27FC236}">
                <a16:creationId xmlns:a16="http://schemas.microsoft.com/office/drawing/2014/main" id="{3ECEEA4F-F38B-4F5D-87DE-58A3477CB2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9322" y="6231882"/>
            <a:ext cx="406400" cy="406400"/>
          </a:xfrm>
          <a:prstGeom prst="rect">
            <a:avLst/>
          </a:prstGeom>
        </p:spPr>
      </p:pic>
      <p:pic>
        <p:nvPicPr>
          <p:cNvPr id="94403" name="Recorded Sound">
            <a:hlinkClick r:id="" action="ppaction://media"/>
            <a:extLst>
              <a:ext uri="{FF2B5EF4-FFF2-40B4-BE49-F238E27FC236}">
                <a16:creationId xmlns:a16="http://schemas.microsoft.com/office/drawing/2014/main" id="{1552CB3A-A6CF-46A1-8EAE-E6DD6CE6FD6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64643" y="6231882"/>
            <a:ext cx="406400" cy="406400"/>
          </a:xfrm>
          <a:prstGeom prst="rect">
            <a:avLst/>
          </a:prstGeom>
        </p:spPr>
      </p:pic>
    </p:spTree>
    <p:extLst>
      <p:ext uri="{BB962C8B-B14F-4D97-AF65-F5344CB8AC3E}">
        <p14:creationId xmlns:p14="http://schemas.microsoft.com/office/powerpoint/2010/main" val="11308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5" fill="hold"/>
                                        <p:tgtEl>
                                          <p:spTgt spid="3"/>
                                        </p:tgtEl>
                                      </p:cBhvr>
                                    </p:cmd>
                                  </p:childTnLst>
                                </p:cTn>
                              </p:par>
                            </p:childTnLst>
                          </p:cTn>
                        </p:par>
                        <p:par>
                          <p:cTn id="7" fill="hold">
                            <p:stCondLst>
                              <p:cond delay="8415"/>
                            </p:stCondLst>
                            <p:childTnLst>
                              <p:par>
                                <p:cTn id="8" presetID="1" presetClass="mediacall" presetSubtype="0" fill="hold" nodeType="afterEffect">
                                  <p:stCondLst>
                                    <p:cond delay="0"/>
                                  </p:stCondLst>
                                  <p:childTnLst>
                                    <p:cmd type="call" cmd="playFrom(0.0)">
                                      <p:cBhvr>
                                        <p:cTn id="9" dur="28212" fill="hold"/>
                                        <p:tgtEl>
                                          <p:spTgt spid="944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440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a:bodyPr>
          <a:lstStyle/>
          <a:p>
            <a:r>
              <a:rPr lang="en-US" b="1"/>
              <a:t>RECAP</a:t>
            </a:r>
          </a:p>
        </p:txBody>
      </p:sp>
      <p:sp>
        <p:nvSpPr>
          <p:cNvPr id="95235" name="Rectangle 3"/>
          <p:cNvSpPr>
            <a:spLocks noGrp="1" noChangeArrowheads="1"/>
          </p:cNvSpPr>
          <p:nvPr>
            <p:ph idx="1"/>
          </p:nvPr>
        </p:nvSpPr>
        <p:spPr>
          <a:xfrm>
            <a:off x="669522" y="1542667"/>
            <a:ext cx="6663267" cy="4024125"/>
          </a:xfrm>
        </p:spPr>
        <p:txBody>
          <a:bodyPr>
            <a:normAutofit/>
          </a:bodyPr>
          <a:lstStyle/>
          <a:p>
            <a:pPr marL="114300" indent="0">
              <a:buNone/>
            </a:pPr>
            <a:endParaRPr lang="en-US" b="1" dirty="0"/>
          </a:p>
          <a:p>
            <a:pPr marL="114300" indent="0">
              <a:buNone/>
            </a:pPr>
            <a:r>
              <a:rPr lang="en-US" sz="2800" b="1" dirty="0"/>
              <a:t>Determining an Eligibility Application</a:t>
            </a:r>
          </a:p>
          <a:p>
            <a:pPr>
              <a:buClrTx/>
            </a:pPr>
            <a:endParaRPr lang="en-US" sz="2800" b="1" dirty="0"/>
          </a:p>
          <a:p>
            <a:pPr lvl="2">
              <a:buClrTx/>
            </a:pPr>
            <a:r>
              <a:rPr lang="en-US" sz="2400" spc="150" dirty="0"/>
              <a:t>Review</a:t>
            </a:r>
          </a:p>
          <a:p>
            <a:pPr lvl="2">
              <a:buClrTx/>
            </a:pPr>
            <a:r>
              <a:rPr lang="en-US" sz="2400" spc="150" dirty="0"/>
              <a:t>Determine</a:t>
            </a:r>
          </a:p>
          <a:p>
            <a:pPr lvl="2">
              <a:buClrTx/>
            </a:pPr>
            <a:r>
              <a:rPr lang="en-US" sz="2400" spc="150" dirty="0"/>
              <a:t>Summarize</a:t>
            </a:r>
            <a:endParaRPr lang="en-US" spc="150" dirty="0"/>
          </a:p>
        </p:txBody>
      </p:sp>
      <p:pic>
        <p:nvPicPr>
          <p:cNvPr id="71" name="Graphic 70" descr="Checklist">
            <a:extLst>
              <a:ext uri="{FF2B5EF4-FFF2-40B4-BE49-F238E27FC236}">
                <a16:creationId xmlns:a16="http://schemas.microsoft.com/office/drawing/2014/main" id="{FF5CB6F1-4383-4141-8C59-0BA77D7A59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4660" y="1677815"/>
            <a:ext cx="4237843" cy="4237843"/>
          </a:xfrm>
          <a:prstGeom prst="rect">
            <a:avLst/>
          </a:prstGeom>
        </p:spPr>
      </p:pic>
      <p:pic>
        <p:nvPicPr>
          <p:cNvPr id="2" name="Recorded Sound">
            <a:hlinkClick r:id="" action="ppaction://media"/>
            <a:extLst>
              <a:ext uri="{FF2B5EF4-FFF2-40B4-BE49-F238E27FC236}">
                <a16:creationId xmlns:a16="http://schemas.microsoft.com/office/drawing/2014/main" id="{E2BC5D3B-8C74-46D4-AC20-4BE80F060E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706" y="6451600"/>
            <a:ext cx="406400" cy="406400"/>
          </a:xfrm>
          <a:prstGeom prst="rect">
            <a:avLst/>
          </a:prstGeom>
        </p:spPr>
      </p:pic>
    </p:spTree>
    <p:extLst>
      <p:ext uri="{BB962C8B-B14F-4D97-AF65-F5344CB8AC3E}">
        <p14:creationId xmlns:p14="http://schemas.microsoft.com/office/powerpoint/2010/main" val="16115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748030"/>
            <a:ext cx="8596668" cy="1320800"/>
          </a:xfrm>
        </p:spPr>
        <p:txBody>
          <a:bodyPr>
            <a:normAutofit/>
          </a:bodyPr>
          <a:lstStyle/>
          <a:p>
            <a:r>
              <a:rPr lang="en-US" dirty="0">
                <a:solidFill>
                  <a:srgbClr val="92D050"/>
                </a:solidFill>
              </a:rPr>
              <a:t>Updating Your Eligibility Record</a:t>
            </a:r>
          </a:p>
        </p:txBody>
      </p:sp>
      <p:graphicFrame>
        <p:nvGraphicFramePr>
          <p:cNvPr id="96261" name="Rectangle 3">
            <a:extLst>
              <a:ext uri="{FF2B5EF4-FFF2-40B4-BE49-F238E27FC236}">
                <a16:creationId xmlns:a16="http://schemas.microsoft.com/office/drawing/2014/main" id="{BEE2F6E3-370B-4D6E-8023-14B0EB6F6FA4}"/>
              </a:ext>
            </a:extLst>
          </p:cNvPr>
          <p:cNvGraphicFramePr>
            <a:graphicFrameLocks noGrp="1"/>
          </p:cNvGraphicFramePr>
          <p:nvPr>
            <p:ph idx="1"/>
            <p:extLst>
              <p:ext uri="{D42A27DB-BD31-4B8C-83A1-F6EECF244321}">
                <p14:modId xmlns:p14="http://schemas.microsoft.com/office/powerpoint/2010/main" val="3750687226"/>
              </p:ext>
            </p:extLst>
          </p:nvPr>
        </p:nvGraphicFramePr>
        <p:xfrm>
          <a:off x="114300" y="1805940"/>
          <a:ext cx="11839575" cy="3771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359E3C63-0FCB-43CD-8B9A-8EDEB8E52C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51879" y="6266968"/>
            <a:ext cx="406400" cy="406400"/>
          </a:xfrm>
          <a:prstGeom prst="rect">
            <a:avLst/>
          </a:prstGeom>
        </p:spPr>
      </p:pic>
    </p:spTree>
    <p:extLst>
      <p:ext uri="{BB962C8B-B14F-4D97-AF65-F5344CB8AC3E}">
        <p14:creationId xmlns:p14="http://schemas.microsoft.com/office/powerpoint/2010/main" val="1502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4A75D2A-8CCD-48E3-B48F-F1E727DE27AE}"/>
              </a:ext>
            </a:extLst>
          </p:cNvPr>
          <p:cNvPicPr>
            <a:picLocks noChangeAspect="1"/>
          </p:cNvPicPr>
          <p:nvPr/>
        </p:nvPicPr>
        <p:blipFill rotWithShape="1">
          <a:blip r:embed="rId4"/>
          <a:srcRect r="1" b="27699"/>
          <a:stretch/>
        </p:blipFill>
        <p:spPr>
          <a:xfrm>
            <a:off x="448733" y="480060"/>
            <a:ext cx="11055096" cy="5532120"/>
          </a:xfrm>
          <a:prstGeom prst="rect">
            <a:avLst/>
          </a:prstGeom>
        </p:spPr>
      </p:pic>
      <p:sp>
        <p:nvSpPr>
          <p:cNvPr id="3" name="Rectangle 2">
            <a:extLst>
              <a:ext uri="{FF2B5EF4-FFF2-40B4-BE49-F238E27FC236}">
                <a16:creationId xmlns:a16="http://schemas.microsoft.com/office/drawing/2014/main" id="{CFC8AB29-0D01-417D-B074-09B3A93B3F10}"/>
              </a:ext>
            </a:extLst>
          </p:cNvPr>
          <p:cNvSpPr/>
          <p:nvPr/>
        </p:nvSpPr>
        <p:spPr>
          <a:xfrm>
            <a:off x="2386888" y="5960655"/>
            <a:ext cx="7721246" cy="400110"/>
          </a:xfrm>
          <a:prstGeom prst="rect">
            <a:avLst/>
          </a:prstGeom>
        </p:spPr>
        <p:txBody>
          <a:bodyPr wrap="square">
            <a:spAutoFit/>
          </a:bodyPr>
          <a:lstStyle/>
          <a:p>
            <a:r>
              <a:rPr lang="en-US" sz="2000" dirty="0"/>
              <a:t>https://www.fns.usda.gov/cacfp/meal-benefit-income-eligibility</a:t>
            </a:r>
          </a:p>
        </p:txBody>
      </p:sp>
      <p:pic>
        <p:nvPicPr>
          <p:cNvPr id="4" name="Picture 3">
            <a:extLst>
              <a:ext uri="{FF2B5EF4-FFF2-40B4-BE49-F238E27FC236}">
                <a16:creationId xmlns:a16="http://schemas.microsoft.com/office/drawing/2014/main" id="{6AD49FC6-B3C1-4373-9943-BB2E23639A18}"/>
              </a:ext>
            </a:extLst>
          </p:cNvPr>
          <p:cNvPicPr>
            <a:picLocks noChangeAspect="1"/>
          </p:cNvPicPr>
          <p:nvPr/>
        </p:nvPicPr>
        <p:blipFill>
          <a:blip r:embed="rId5"/>
          <a:stretch>
            <a:fillRect/>
          </a:stretch>
        </p:blipFill>
        <p:spPr>
          <a:xfrm>
            <a:off x="8009467" y="455295"/>
            <a:ext cx="3733800" cy="781050"/>
          </a:xfrm>
          <a:prstGeom prst="rect">
            <a:avLst/>
          </a:prstGeom>
        </p:spPr>
      </p:pic>
      <p:pic>
        <p:nvPicPr>
          <p:cNvPr id="5" name="Recorded Sound">
            <a:hlinkClick r:id="" action="ppaction://media"/>
            <a:extLst>
              <a:ext uri="{FF2B5EF4-FFF2-40B4-BE49-F238E27FC236}">
                <a16:creationId xmlns:a16="http://schemas.microsoft.com/office/drawing/2014/main" id="{877086A6-6F3C-473C-B225-4604253B1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6352" y="6440323"/>
            <a:ext cx="406400" cy="406400"/>
          </a:xfrm>
          <a:prstGeom prst="rect">
            <a:avLst/>
          </a:prstGeom>
        </p:spPr>
      </p:pic>
    </p:spTree>
    <p:extLst>
      <p:ext uri="{BB962C8B-B14F-4D97-AF65-F5344CB8AC3E}">
        <p14:creationId xmlns:p14="http://schemas.microsoft.com/office/powerpoint/2010/main" val="29390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6858000" y="3505200"/>
            <a:ext cx="3048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4288" y="251586"/>
            <a:ext cx="8610600" cy="1293028"/>
          </a:xfrm>
        </p:spPr>
        <p:txBody>
          <a:bodyPr>
            <a:normAutofit/>
          </a:bodyPr>
          <a:lstStyle/>
          <a:p>
            <a:r>
              <a:rPr lang="en-US" dirty="0"/>
              <a:t>Updating &amp; Monitoring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41970158"/>
              </p:ext>
            </p:extLst>
          </p:nvPr>
        </p:nvGraphicFramePr>
        <p:xfrm>
          <a:off x="425302" y="1447800"/>
          <a:ext cx="11111023" cy="4518392"/>
        </p:xfrm>
        <a:graphic>
          <a:graphicData uri="http://schemas.openxmlformats.org/drawingml/2006/table">
            <a:tbl>
              <a:tblPr>
                <a:tableStyleId>{5C22544A-7EE6-4342-B048-85BDC9FD1C3A}</a:tableStyleId>
              </a:tblPr>
              <a:tblGrid>
                <a:gridCol w="361022">
                  <a:extLst>
                    <a:ext uri="{9D8B030D-6E8A-4147-A177-3AD203B41FA5}">
                      <a16:colId xmlns:a16="http://schemas.microsoft.com/office/drawing/2014/main" val="20000"/>
                    </a:ext>
                  </a:extLst>
                </a:gridCol>
                <a:gridCol w="2537507">
                  <a:extLst>
                    <a:ext uri="{9D8B030D-6E8A-4147-A177-3AD203B41FA5}">
                      <a16:colId xmlns:a16="http://schemas.microsoft.com/office/drawing/2014/main" val="20001"/>
                    </a:ext>
                  </a:extLst>
                </a:gridCol>
                <a:gridCol w="978616">
                  <a:extLst>
                    <a:ext uri="{9D8B030D-6E8A-4147-A177-3AD203B41FA5}">
                      <a16:colId xmlns:a16="http://schemas.microsoft.com/office/drawing/2014/main" val="20002"/>
                    </a:ext>
                  </a:extLst>
                </a:gridCol>
                <a:gridCol w="809418">
                  <a:extLst>
                    <a:ext uri="{9D8B030D-6E8A-4147-A177-3AD203B41FA5}">
                      <a16:colId xmlns:a16="http://schemas.microsoft.com/office/drawing/2014/main" val="20003"/>
                    </a:ext>
                  </a:extLst>
                </a:gridCol>
                <a:gridCol w="809418">
                  <a:extLst>
                    <a:ext uri="{9D8B030D-6E8A-4147-A177-3AD203B41FA5}">
                      <a16:colId xmlns:a16="http://schemas.microsoft.com/office/drawing/2014/main" val="20004"/>
                    </a:ext>
                  </a:extLst>
                </a:gridCol>
                <a:gridCol w="67211">
                  <a:extLst>
                    <a:ext uri="{9D8B030D-6E8A-4147-A177-3AD203B41FA5}">
                      <a16:colId xmlns:a16="http://schemas.microsoft.com/office/drawing/2014/main" val="20005"/>
                    </a:ext>
                  </a:extLst>
                </a:gridCol>
                <a:gridCol w="380227">
                  <a:extLst>
                    <a:ext uri="{9D8B030D-6E8A-4147-A177-3AD203B41FA5}">
                      <a16:colId xmlns:a16="http://schemas.microsoft.com/office/drawing/2014/main" val="20006"/>
                    </a:ext>
                  </a:extLst>
                </a:gridCol>
                <a:gridCol w="67211">
                  <a:extLst>
                    <a:ext uri="{9D8B030D-6E8A-4147-A177-3AD203B41FA5}">
                      <a16:colId xmlns:a16="http://schemas.microsoft.com/office/drawing/2014/main" val="20007"/>
                    </a:ext>
                  </a:extLst>
                </a:gridCol>
                <a:gridCol w="409030">
                  <a:extLst>
                    <a:ext uri="{9D8B030D-6E8A-4147-A177-3AD203B41FA5}">
                      <a16:colId xmlns:a16="http://schemas.microsoft.com/office/drawing/2014/main" val="20008"/>
                    </a:ext>
                  </a:extLst>
                </a:gridCol>
                <a:gridCol w="413830">
                  <a:extLst>
                    <a:ext uri="{9D8B030D-6E8A-4147-A177-3AD203B41FA5}">
                      <a16:colId xmlns:a16="http://schemas.microsoft.com/office/drawing/2014/main" val="20009"/>
                    </a:ext>
                  </a:extLst>
                </a:gridCol>
                <a:gridCol w="1612116">
                  <a:extLst>
                    <a:ext uri="{9D8B030D-6E8A-4147-A177-3AD203B41FA5}">
                      <a16:colId xmlns:a16="http://schemas.microsoft.com/office/drawing/2014/main" val="20010"/>
                    </a:ext>
                  </a:extLst>
                </a:gridCol>
                <a:gridCol w="380227">
                  <a:extLst>
                    <a:ext uri="{9D8B030D-6E8A-4147-A177-3AD203B41FA5}">
                      <a16:colId xmlns:a16="http://schemas.microsoft.com/office/drawing/2014/main" val="20011"/>
                    </a:ext>
                  </a:extLst>
                </a:gridCol>
                <a:gridCol w="380227">
                  <a:extLst>
                    <a:ext uri="{9D8B030D-6E8A-4147-A177-3AD203B41FA5}">
                      <a16:colId xmlns:a16="http://schemas.microsoft.com/office/drawing/2014/main" val="20012"/>
                    </a:ext>
                  </a:extLst>
                </a:gridCol>
                <a:gridCol w="381184">
                  <a:extLst>
                    <a:ext uri="{9D8B030D-6E8A-4147-A177-3AD203B41FA5}">
                      <a16:colId xmlns:a16="http://schemas.microsoft.com/office/drawing/2014/main" val="20013"/>
                    </a:ext>
                  </a:extLst>
                </a:gridCol>
                <a:gridCol w="381184">
                  <a:extLst>
                    <a:ext uri="{9D8B030D-6E8A-4147-A177-3AD203B41FA5}">
                      <a16:colId xmlns:a16="http://schemas.microsoft.com/office/drawing/2014/main" val="20014"/>
                    </a:ext>
                  </a:extLst>
                </a:gridCol>
                <a:gridCol w="380227">
                  <a:extLst>
                    <a:ext uri="{9D8B030D-6E8A-4147-A177-3AD203B41FA5}">
                      <a16:colId xmlns:a16="http://schemas.microsoft.com/office/drawing/2014/main" val="20015"/>
                    </a:ext>
                  </a:extLst>
                </a:gridCol>
                <a:gridCol w="381184">
                  <a:extLst>
                    <a:ext uri="{9D8B030D-6E8A-4147-A177-3AD203B41FA5}">
                      <a16:colId xmlns:a16="http://schemas.microsoft.com/office/drawing/2014/main" val="20016"/>
                    </a:ext>
                  </a:extLst>
                </a:gridCol>
                <a:gridCol w="381184">
                  <a:extLst>
                    <a:ext uri="{9D8B030D-6E8A-4147-A177-3AD203B41FA5}">
                      <a16:colId xmlns:a16="http://schemas.microsoft.com/office/drawing/2014/main" val="20017"/>
                    </a:ext>
                  </a:extLst>
                </a:gridCol>
              </a:tblGrid>
              <a:tr h="661677">
                <a:tc gridSpan="2">
                  <a:txBody>
                    <a:bodyPr/>
                    <a:lstStyle/>
                    <a:p>
                      <a:pPr marL="0" marR="0" algn="ctr">
                        <a:spcBef>
                          <a:spcPts val="0"/>
                        </a:spcBef>
                        <a:spcAft>
                          <a:spcPts val="0"/>
                        </a:spcAft>
                      </a:pPr>
                      <a:r>
                        <a:rPr lang="en-US" sz="900" kern="0" dirty="0">
                          <a:effectLst/>
                        </a:rPr>
                        <a:t>Name of Enrolled Participant</a:t>
                      </a:r>
                      <a:endParaRPr lang="en-US" sz="1000" b="1" kern="0" dirty="0">
                        <a:solidFill>
                          <a:srgbClr val="000000"/>
                        </a:solidFill>
                        <a:effectLst/>
                        <a:latin typeface="Times New Roman"/>
                      </a:endParaRPr>
                    </a:p>
                  </a:txBody>
                  <a:tcPr marL="19050" marR="19050" marT="0" marB="0" anchor="ctr"/>
                </a:tc>
                <a:tc hMerge="1">
                  <a:txBody>
                    <a:bodyPr/>
                    <a:lstStyle/>
                    <a:p>
                      <a:endParaRPr lang="en-US"/>
                    </a:p>
                  </a:txBody>
                  <a:tcPr/>
                </a:tc>
                <a:tc>
                  <a:txBody>
                    <a:bodyPr/>
                    <a:lstStyle/>
                    <a:p>
                      <a:pPr marL="0" marR="0" algn="ctr">
                        <a:spcBef>
                          <a:spcPts val="0"/>
                        </a:spcBef>
                        <a:spcAft>
                          <a:spcPts val="0"/>
                        </a:spcAft>
                      </a:pPr>
                      <a:r>
                        <a:rPr lang="en-US" sz="900" dirty="0">
                          <a:effectLst/>
                        </a:rPr>
                        <a:t>Date of</a:t>
                      </a:r>
                      <a:endParaRPr lang="en-US" sz="1200" dirty="0">
                        <a:effectLst/>
                      </a:endParaRPr>
                    </a:p>
                    <a:p>
                      <a:pPr marL="0" marR="0" algn="ctr">
                        <a:spcBef>
                          <a:spcPts val="0"/>
                        </a:spcBef>
                        <a:spcAft>
                          <a:spcPts val="0"/>
                        </a:spcAft>
                      </a:pPr>
                      <a:r>
                        <a:rPr lang="en-US" sz="900" dirty="0">
                          <a:effectLst/>
                        </a:rPr>
                        <a:t>Eligibility</a:t>
                      </a:r>
                      <a:endParaRPr lang="en-US" sz="800" dirty="0">
                        <a:effectLst/>
                      </a:endParaRPr>
                    </a:p>
                    <a:p>
                      <a:pPr marL="0" marR="0" algn="ctr">
                        <a:spcBef>
                          <a:spcPts val="0"/>
                        </a:spcBef>
                        <a:spcAft>
                          <a:spcPts val="0"/>
                        </a:spcAft>
                      </a:pPr>
                      <a:r>
                        <a:rPr lang="en-US" sz="900" dirty="0">
                          <a:effectLst/>
                        </a:rPr>
                        <a:t>Application</a:t>
                      </a:r>
                      <a:endParaRPr lang="en-US" sz="1200" dirty="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Date of *</a:t>
                      </a:r>
                      <a:endParaRPr lang="en-US" sz="800">
                        <a:effectLst/>
                      </a:endParaRPr>
                    </a:p>
                    <a:p>
                      <a:pPr marL="0" marR="0" algn="ctr">
                        <a:spcBef>
                          <a:spcPts val="0"/>
                        </a:spcBef>
                        <a:spcAft>
                          <a:spcPts val="0"/>
                        </a:spcAft>
                      </a:pPr>
                      <a:r>
                        <a:rPr lang="en-US" sz="900">
                          <a:effectLst/>
                        </a:rPr>
                        <a:t>CACFP</a:t>
                      </a:r>
                      <a:endParaRPr lang="en-US" sz="800">
                        <a:effectLst/>
                      </a:endParaRPr>
                    </a:p>
                    <a:p>
                      <a:pPr marL="0" marR="0" algn="ctr">
                        <a:spcBef>
                          <a:spcPts val="0"/>
                        </a:spcBef>
                        <a:spcAft>
                          <a:spcPts val="0"/>
                        </a:spcAft>
                      </a:pPr>
                      <a:r>
                        <a:rPr lang="en-US" sz="900">
                          <a:effectLst/>
                        </a:rPr>
                        <a:t>Enrollment</a:t>
                      </a:r>
                      <a:endParaRPr lang="en-US" sz="800" b="1">
                        <a:solidFill>
                          <a:srgbClr val="000000"/>
                        </a:solidFill>
                        <a:effectLst/>
                        <a:latin typeface="Arial MT"/>
                        <a:ea typeface="Times New Roman"/>
                        <a:cs typeface="Times New Roman"/>
                      </a:endParaRPr>
                    </a:p>
                  </a:txBody>
                  <a:tcPr marL="19050" marR="19050" marT="0" marB="0" anchor="ctr"/>
                </a:tc>
                <a:tc gridSpan="2">
                  <a:txBody>
                    <a:bodyPr/>
                    <a:lstStyle/>
                    <a:p>
                      <a:pPr marL="0" marR="0" algn="ctr">
                        <a:spcBef>
                          <a:spcPts val="0"/>
                        </a:spcBef>
                        <a:spcAft>
                          <a:spcPts val="0"/>
                        </a:spcAft>
                      </a:pPr>
                      <a:r>
                        <a:rPr lang="en-US" sz="900">
                          <a:effectLst/>
                        </a:rPr>
                        <a:t>Date of</a:t>
                      </a:r>
                      <a:endParaRPr lang="en-US" sz="800">
                        <a:effectLst/>
                      </a:endParaRPr>
                    </a:p>
                    <a:p>
                      <a:pPr marL="0" marR="0" algn="ctr">
                        <a:spcBef>
                          <a:spcPts val="0"/>
                        </a:spcBef>
                        <a:spcAft>
                          <a:spcPts val="0"/>
                        </a:spcAft>
                      </a:pPr>
                      <a:r>
                        <a:rPr lang="en-US" sz="900">
                          <a:effectLst/>
                        </a:rPr>
                        <a:t>CACFP</a:t>
                      </a:r>
                      <a:endParaRPr lang="en-US" sz="800">
                        <a:effectLst/>
                      </a:endParaRPr>
                    </a:p>
                    <a:p>
                      <a:pPr marL="0" marR="0" algn="ctr">
                        <a:spcBef>
                          <a:spcPts val="0"/>
                        </a:spcBef>
                        <a:spcAft>
                          <a:spcPts val="0"/>
                        </a:spcAft>
                      </a:pPr>
                      <a:r>
                        <a:rPr lang="en-US" sz="900">
                          <a:effectLst/>
                        </a:rPr>
                        <a:t>Withdrawal</a:t>
                      </a:r>
                      <a:endParaRPr lang="en-US" sz="800" b="1">
                        <a:solidFill>
                          <a:srgbClr val="000000"/>
                        </a:solidFill>
                        <a:effectLst/>
                        <a:latin typeface="Arial MT"/>
                        <a:ea typeface="Times New Roman"/>
                        <a:cs typeface="Times New Roman"/>
                      </a:endParaRPr>
                    </a:p>
                  </a:txBody>
                  <a:tcPr marL="19050" marR="19050" marT="0" marB="0" anchor="ctr"/>
                </a:tc>
                <a:tc hMerge="1">
                  <a:txBody>
                    <a:bodyPr/>
                    <a:lstStyle/>
                    <a:p>
                      <a:endParaRPr lang="en-US"/>
                    </a:p>
                  </a:txBody>
                  <a:tcPr/>
                </a:tc>
                <a:tc gridSpan="4">
                  <a:txBody>
                    <a:bodyPr/>
                    <a:lstStyle/>
                    <a:p>
                      <a:pPr marL="0" marR="0" algn="ctr">
                        <a:spcBef>
                          <a:spcPts val="0"/>
                        </a:spcBef>
                        <a:spcAft>
                          <a:spcPts val="0"/>
                        </a:spcAft>
                      </a:pPr>
                      <a:r>
                        <a:rPr lang="en-US" sz="900">
                          <a:effectLst/>
                        </a:rPr>
                        <a:t>ELIGIBILITY </a:t>
                      </a:r>
                      <a:r>
                        <a:rPr lang="en-US" sz="850">
                          <a:effectLst/>
                        </a:rPr>
                        <a:t>DETERMINATION</a:t>
                      </a:r>
                      <a:endParaRPr lang="en-US" sz="800" b="1">
                        <a:solidFill>
                          <a:srgbClr val="000000"/>
                        </a:solidFill>
                        <a:effectLst/>
                        <a:latin typeface="Arial MT"/>
                        <a:ea typeface="Times New Roman"/>
                        <a:cs typeface="Times New Roman"/>
                      </a:endParaRPr>
                    </a:p>
                  </a:txBody>
                  <a:tcPr marL="19050" marR="190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a:effectLst/>
                        </a:rPr>
                        <a:t>HOURS OF CARE</a:t>
                      </a:r>
                      <a:endParaRPr lang="en-US" sz="800">
                        <a:effectLst/>
                      </a:endParaRPr>
                    </a:p>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gridSpan="7">
                  <a:txBody>
                    <a:bodyPr/>
                    <a:lstStyle/>
                    <a:p>
                      <a:pPr marL="0" marR="0" algn="ctr">
                        <a:spcBef>
                          <a:spcPts val="0"/>
                        </a:spcBef>
                        <a:spcAft>
                          <a:spcPts val="0"/>
                        </a:spcAft>
                      </a:pPr>
                      <a:r>
                        <a:rPr lang="en-US" sz="900">
                          <a:effectLst/>
                        </a:rPr>
                        <a:t>DAYS OF CARE</a:t>
                      </a:r>
                      <a:endParaRPr lang="en-US" sz="800">
                        <a:effectLst/>
                      </a:endParaRPr>
                    </a:p>
                    <a:p>
                      <a:pPr marL="0" marR="0" algn="ctr">
                        <a:spcBef>
                          <a:spcPts val="0"/>
                        </a:spcBef>
                        <a:spcAft>
                          <a:spcPts val="0"/>
                        </a:spcAft>
                      </a:pPr>
                      <a:r>
                        <a:rPr lang="en-US" sz="900" u="sng">
                          <a:effectLst/>
                        </a:rPr>
                        <a:t>(Check  (</a:t>
                      </a:r>
                      <a:r>
                        <a:rPr lang="en-US" sz="1000" u="sng">
                          <a:effectLst/>
                          <a:sym typeface="Wingdings 2"/>
                        </a:rPr>
                        <a:t></a:t>
                      </a:r>
                      <a:r>
                        <a:rPr lang="en-US" sz="900" u="sng">
                          <a:effectLst/>
                        </a:rPr>
                        <a:t>)  All That Apply)</a:t>
                      </a:r>
                      <a:endParaRPr lang="en-US" sz="1200">
                        <a:effectLst/>
                        <a:latin typeface="Times New Roman"/>
                        <a:ea typeface="Times New Roman"/>
                      </a:endParaRPr>
                    </a:p>
                  </a:txBody>
                  <a:tcPr marL="19050" marR="190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3844">
                <a:tc rowSpan="2" gridSpan="2">
                  <a:txBody>
                    <a:bodyPr/>
                    <a:lstStyle/>
                    <a:p>
                      <a:pPr marL="0" marR="0" algn="ctr">
                        <a:spcBef>
                          <a:spcPts val="0"/>
                        </a:spcBef>
                        <a:spcAft>
                          <a:spcPts val="0"/>
                        </a:spcAft>
                      </a:pPr>
                      <a:r>
                        <a:rPr lang="en-US" sz="800" spc="-20">
                          <a:effectLst/>
                        </a:rPr>
                        <a:t>(Last Name, First Name)</a:t>
                      </a:r>
                      <a:endParaRPr lang="en-US" sz="800" b="1">
                        <a:solidFill>
                          <a:srgbClr val="000000"/>
                        </a:solidFill>
                        <a:effectLst/>
                        <a:latin typeface="Arial MT"/>
                        <a:ea typeface="Times New Roman"/>
                        <a:cs typeface="Times New Roman"/>
                      </a:endParaRPr>
                    </a:p>
                  </a:txBody>
                  <a:tcPr marL="19050" marR="19050" marT="0" marB="0" anchor="ctr"/>
                </a:tc>
                <a:tc rowSpan="2" hMerge="1">
                  <a:txBody>
                    <a:bodyPr/>
                    <a:lstStyle/>
                    <a:p>
                      <a:endParaRPr lang="en-US"/>
                    </a:p>
                  </a:txBody>
                  <a:tcPr/>
                </a:tc>
                <a:tc rowSpan="2">
                  <a:txBody>
                    <a:bodyPr/>
                    <a:lstStyle/>
                    <a:p>
                      <a:pPr marL="0" marR="0" algn="ctr">
                        <a:spcBef>
                          <a:spcPts val="0"/>
                        </a:spcBef>
                        <a:spcAft>
                          <a:spcPts val="0"/>
                        </a:spcAft>
                      </a:pPr>
                      <a:r>
                        <a:rPr lang="en-US" sz="800" spc="-20" dirty="0">
                          <a:effectLst/>
                        </a:rPr>
                        <a:t>(</a:t>
                      </a:r>
                      <a:r>
                        <a:rPr lang="en-US" sz="750" spc="-20" dirty="0">
                          <a:effectLst/>
                        </a:rPr>
                        <a:t>Mo/Date/</a:t>
                      </a:r>
                      <a:r>
                        <a:rPr lang="en-US" sz="750" spc="-20" dirty="0" err="1">
                          <a:effectLst/>
                        </a:rPr>
                        <a:t>Yr</a:t>
                      </a:r>
                      <a:r>
                        <a:rPr lang="en-US" sz="750" spc="-20" dirty="0">
                          <a:effectLst/>
                        </a:rPr>
                        <a:t>)</a:t>
                      </a:r>
                      <a:endParaRPr lang="en-US" sz="800" b="1" dirty="0">
                        <a:solidFill>
                          <a:srgbClr val="000000"/>
                        </a:solidFill>
                        <a:effectLst/>
                        <a:latin typeface="Arial MT"/>
                        <a:ea typeface="Times New Roman"/>
                        <a:cs typeface="Times New Roman"/>
                      </a:endParaRPr>
                    </a:p>
                  </a:txBody>
                  <a:tcPr marL="19050" marR="19050" marT="0" marB="0" anchor="ctr"/>
                </a:tc>
                <a:tc rowSpan="2">
                  <a:txBody>
                    <a:bodyPr/>
                    <a:lstStyle/>
                    <a:p>
                      <a:pPr marL="0" marR="0" algn="ctr">
                        <a:spcBef>
                          <a:spcPts val="0"/>
                        </a:spcBef>
                        <a:spcAft>
                          <a:spcPts val="0"/>
                        </a:spcAft>
                      </a:pPr>
                      <a:r>
                        <a:rPr lang="en-US" sz="800" spc="-20">
                          <a:effectLst/>
                        </a:rPr>
                        <a:t>(Month/Yr)</a:t>
                      </a:r>
                      <a:endParaRPr lang="en-US" sz="800" b="1">
                        <a:solidFill>
                          <a:srgbClr val="000000"/>
                        </a:solidFill>
                        <a:effectLst/>
                        <a:latin typeface="Arial MT"/>
                        <a:ea typeface="Times New Roman"/>
                        <a:cs typeface="Times New Roman"/>
                      </a:endParaRPr>
                    </a:p>
                  </a:txBody>
                  <a:tcPr marL="19050" marR="19050" marT="0" marB="0" anchor="ctr"/>
                </a:tc>
                <a:tc rowSpan="2" gridSpan="2">
                  <a:txBody>
                    <a:bodyPr/>
                    <a:lstStyle/>
                    <a:p>
                      <a:pPr marL="0" marR="0" algn="ctr">
                        <a:spcBef>
                          <a:spcPts val="0"/>
                        </a:spcBef>
                        <a:spcAft>
                          <a:spcPts val="0"/>
                        </a:spcAft>
                      </a:pPr>
                      <a:r>
                        <a:rPr lang="en-US" sz="800" spc="-20">
                          <a:effectLst/>
                        </a:rPr>
                        <a:t>(Month/Yr)</a:t>
                      </a:r>
                      <a:endParaRPr lang="en-US" sz="800" b="1">
                        <a:solidFill>
                          <a:srgbClr val="000000"/>
                        </a:solidFill>
                        <a:effectLst/>
                        <a:latin typeface="Arial MT"/>
                        <a:ea typeface="Times New Roman"/>
                        <a:cs typeface="Times New Roman"/>
                      </a:endParaRPr>
                    </a:p>
                  </a:txBody>
                  <a:tcPr marL="19050" marR="19050" marT="0" marB="0" anchor="ctr"/>
                </a:tc>
                <a:tc rowSpan="2" hMerge="1">
                  <a:txBody>
                    <a:bodyPr/>
                    <a:lstStyle/>
                    <a:p>
                      <a:endParaRPr lang="en-US"/>
                    </a:p>
                  </a:txBody>
                  <a:tcPr/>
                </a:tc>
                <a:tc gridSpan="2">
                  <a:txBody>
                    <a:bodyPr/>
                    <a:lstStyle/>
                    <a:p>
                      <a:pPr marL="0" marR="0" algn="ctr">
                        <a:spcBef>
                          <a:spcPts val="0"/>
                        </a:spcBef>
                        <a:spcAft>
                          <a:spcPts val="0"/>
                        </a:spcAft>
                      </a:pPr>
                      <a:r>
                        <a:rPr lang="en-US" sz="900">
                          <a:effectLst/>
                        </a:rPr>
                        <a:t>F</a:t>
                      </a:r>
                      <a:endParaRPr lang="en-US" sz="800" b="1">
                        <a:solidFill>
                          <a:srgbClr val="000000"/>
                        </a:solidFill>
                        <a:effectLst/>
                        <a:latin typeface="Arial MT"/>
                        <a:ea typeface="Times New Roman"/>
                        <a:cs typeface="Times New Roman"/>
                      </a:endParaRPr>
                    </a:p>
                  </a:txBody>
                  <a:tcPr marL="19050" marR="19050" marT="0" marB="0" anchor="ctr"/>
                </a:tc>
                <a:tc hMerge="1">
                  <a:txBody>
                    <a:bodyPr/>
                    <a:lstStyle/>
                    <a:p>
                      <a:endParaRPr lang="en-US"/>
                    </a:p>
                  </a:txBody>
                  <a:tcPr/>
                </a:tc>
                <a:tc>
                  <a:txBody>
                    <a:bodyPr/>
                    <a:lstStyle/>
                    <a:p>
                      <a:pPr marL="0" marR="0" algn="ctr">
                        <a:spcBef>
                          <a:spcPts val="0"/>
                        </a:spcBef>
                        <a:spcAft>
                          <a:spcPts val="0"/>
                        </a:spcAft>
                      </a:pPr>
                      <a:r>
                        <a:rPr lang="en-US" sz="900">
                          <a:effectLst/>
                        </a:rPr>
                        <a:t>R</a:t>
                      </a:r>
                      <a:endParaRPr lang="en-US" sz="800" b="1">
                        <a:solidFill>
                          <a:srgbClr val="000000"/>
                        </a:solidFill>
                        <a:effectLst/>
                        <a:latin typeface="Arial MT"/>
                        <a:ea typeface="Times New Roman"/>
                        <a:cs typeface="Times New Roman"/>
                      </a:endParaRPr>
                    </a:p>
                  </a:txBody>
                  <a:tcPr marL="19050" marR="19050" marT="0" marB="0" anchor="ctr"/>
                </a:tc>
                <a:tc>
                  <a:txBody>
                    <a:bodyPr/>
                    <a:lstStyle/>
                    <a:p>
                      <a:pPr marL="0" marR="0" algn="ctr">
                        <a:spcBef>
                          <a:spcPts val="0"/>
                        </a:spcBef>
                        <a:spcAft>
                          <a:spcPts val="0"/>
                        </a:spcAft>
                      </a:pPr>
                      <a:r>
                        <a:rPr lang="en-US" sz="900">
                          <a:effectLst/>
                        </a:rPr>
                        <a:t>P</a:t>
                      </a:r>
                      <a:endParaRPr lang="en-US" sz="800" b="1">
                        <a:solidFill>
                          <a:srgbClr val="000000"/>
                        </a:solidFill>
                        <a:effectLst/>
                        <a:latin typeface="Arial MT"/>
                        <a:ea typeface="Times New Roman"/>
                        <a:cs typeface="Times New Roman"/>
                      </a:endParaRPr>
                    </a:p>
                  </a:txBody>
                  <a:tcPr marL="19050" marR="19050" marT="0" marB="0" anchor="ctr"/>
                </a:tc>
                <a:tc rowSpan="2">
                  <a:txBody>
                    <a:bodyPr/>
                    <a:lstStyle/>
                    <a:p>
                      <a:pPr marL="0" marR="0" algn="ctr">
                        <a:spcBef>
                          <a:spcPts val="0"/>
                        </a:spcBef>
                        <a:spcAft>
                          <a:spcPts val="0"/>
                        </a:spcAft>
                      </a:pPr>
                      <a:r>
                        <a:rPr lang="en-US" sz="800">
                          <a:effectLst/>
                        </a:rPr>
                        <a:t>Time: ( From - To)</a:t>
                      </a:r>
                      <a:endParaRPr lang="en-US" sz="800" b="1">
                        <a:solidFill>
                          <a:srgbClr val="000000"/>
                        </a:solidFill>
                        <a:effectLst/>
                        <a:latin typeface="Arial MT"/>
                        <a:ea typeface="Times New Roman"/>
                        <a:cs typeface="Times New Roman"/>
                      </a:endParaRPr>
                    </a:p>
                  </a:txBody>
                  <a:tcPr marL="19050" marR="19050" marT="0" marB="0" anchor="ctr"/>
                </a:tc>
                <a:tc>
                  <a:txBody>
                    <a:bodyPr/>
                    <a:lstStyle/>
                    <a:p>
                      <a:pPr marL="0" marR="0" algn="ctr">
                        <a:spcBef>
                          <a:spcPts val="0"/>
                        </a:spcBef>
                        <a:spcAft>
                          <a:spcPts val="0"/>
                        </a:spcAft>
                      </a:pPr>
                      <a:r>
                        <a:rPr lang="en-US" sz="900">
                          <a:effectLst/>
                        </a:rPr>
                        <a:t>M</a:t>
                      </a:r>
                      <a:endParaRPr lang="en-US" sz="800" b="1">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a:effectLst/>
                        </a:rPr>
                        <a:t>T</a:t>
                      </a:r>
                      <a:endParaRPr lang="en-US" sz="800" b="1">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a:effectLst/>
                        </a:rPr>
                        <a:t>W</a:t>
                      </a:r>
                      <a:endParaRPr lang="en-US" sz="800" b="1">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a:effectLst/>
                        </a:rPr>
                        <a:t>TR</a:t>
                      </a:r>
                      <a:endParaRPr lang="en-US" sz="800" b="1">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a:effectLst/>
                        </a:rPr>
                        <a:t>F</a:t>
                      </a:r>
                      <a:endParaRPr lang="en-US" sz="800" b="1">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dirty="0">
                          <a:effectLst/>
                        </a:rPr>
                        <a:t>S</a:t>
                      </a:r>
                      <a:endParaRPr lang="en-US" sz="800" b="1" dirty="0">
                        <a:solidFill>
                          <a:srgbClr val="000000"/>
                        </a:solidFill>
                        <a:effectLst/>
                        <a:latin typeface="Arial MT"/>
                        <a:ea typeface="Times New Roman"/>
                        <a:cs typeface="Times New Roman"/>
                      </a:endParaRPr>
                    </a:p>
                  </a:txBody>
                  <a:tcPr marL="19050" marR="19050" marT="0" marB="0" anchor="b"/>
                </a:tc>
                <a:tc>
                  <a:txBody>
                    <a:bodyPr/>
                    <a:lstStyle/>
                    <a:p>
                      <a:pPr marL="0" marR="0" algn="ctr">
                        <a:spcBef>
                          <a:spcPts val="0"/>
                        </a:spcBef>
                        <a:spcAft>
                          <a:spcPts val="0"/>
                        </a:spcAft>
                      </a:pPr>
                      <a:r>
                        <a:rPr lang="en-US" sz="900">
                          <a:effectLst/>
                        </a:rPr>
                        <a:t>SU</a:t>
                      </a:r>
                      <a:endParaRPr lang="en-US" sz="800" b="1">
                        <a:solidFill>
                          <a:srgbClr val="000000"/>
                        </a:solidFill>
                        <a:effectLst/>
                        <a:latin typeface="Arial MT"/>
                        <a:ea typeface="Times New Roman"/>
                        <a:cs typeface="Times New Roman"/>
                      </a:endParaRPr>
                    </a:p>
                  </a:txBody>
                  <a:tcPr marL="19050" marR="19050" marT="0" marB="0" anchor="b"/>
                </a:tc>
                <a:extLst>
                  <a:ext uri="{0D108BD9-81ED-4DB2-BD59-A6C34878D82A}">
                    <a16:rowId xmlns:a16="http://schemas.microsoft.com/office/drawing/2014/main" val="10001"/>
                  </a:ext>
                </a:extLst>
              </a:tr>
              <a:tr h="287952">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4">
                  <a:txBody>
                    <a:bodyPr/>
                    <a:lstStyle/>
                    <a:p>
                      <a:pPr marL="0" marR="0" algn="ctr">
                        <a:spcBef>
                          <a:spcPts val="0"/>
                        </a:spcBef>
                        <a:spcAft>
                          <a:spcPts val="0"/>
                        </a:spcAft>
                      </a:pPr>
                      <a:r>
                        <a:rPr lang="en-US" sz="900" spc="-100" baseline="-25000">
                          <a:effectLst/>
                        </a:rPr>
                        <a:t>F = Free</a:t>
                      </a:r>
                      <a:r>
                        <a:rPr lang="en-US" sz="1000" spc="-100" baseline="-25000">
                          <a:effectLst/>
                        </a:rPr>
                        <a:t>     </a:t>
                      </a:r>
                      <a:r>
                        <a:rPr lang="en-US" sz="900" spc="-100" baseline="-25000">
                          <a:effectLst/>
                        </a:rPr>
                        <a:t>R</a:t>
                      </a:r>
                      <a:r>
                        <a:rPr lang="en-US" sz="1000" spc="-100" baseline="-25000">
                          <a:effectLst/>
                        </a:rPr>
                        <a:t>  </a:t>
                      </a:r>
                      <a:r>
                        <a:rPr lang="en-US" sz="900" spc="-100" baseline="-25000">
                          <a:effectLst/>
                        </a:rPr>
                        <a:t>= Reduced     </a:t>
                      </a:r>
                      <a:r>
                        <a:rPr lang="en-US" sz="1000" spc="-100" baseline="-25000">
                          <a:effectLst/>
                        </a:rPr>
                        <a:t> </a:t>
                      </a:r>
                      <a:r>
                        <a:rPr lang="en-US" sz="900" spc="-100" baseline="-25000">
                          <a:effectLst/>
                        </a:rPr>
                        <a:t>P</a:t>
                      </a:r>
                      <a:r>
                        <a:rPr lang="en-US" sz="1000" spc="-100" baseline="-25000">
                          <a:effectLst/>
                        </a:rPr>
                        <a:t> </a:t>
                      </a:r>
                      <a:r>
                        <a:rPr lang="en-US" sz="900" spc="-100" baseline="-25000">
                          <a:effectLst/>
                        </a:rPr>
                        <a:t>= Paid</a:t>
                      </a:r>
                      <a:endParaRPr lang="en-US" sz="800" b="1">
                        <a:solidFill>
                          <a:srgbClr val="000000"/>
                        </a:solidFill>
                        <a:effectLst/>
                        <a:latin typeface="Arial MT"/>
                        <a:ea typeface="Times New Roman"/>
                        <a:cs typeface="Times New Roman"/>
                      </a:endParaRPr>
                    </a:p>
                  </a:txBody>
                  <a:tcPr marL="19050" marR="190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900" spc="-100" baseline="-25000">
                          <a:effectLst/>
                        </a:rPr>
                        <a:t>Monday</a:t>
                      </a:r>
                      <a:endParaRPr lang="en-US" sz="800" b="1">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900" spc="-100" baseline="-25000">
                          <a:effectLst/>
                        </a:rPr>
                        <a:t>Tuesday</a:t>
                      </a:r>
                      <a:endParaRPr lang="en-US" sz="800" b="1">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850" spc="-100" baseline="-25000">
                          <a:effectLst/>
                        </a:rPr>
                        <a:t>Wednesday</a:t>
                      </a:r>
                      <a:endParaRPr lang="en-US" sz="800" b="1">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900" spc="-100" baseline="-25000">
                          <a:effectLst/>
                        </a:rPr>
                        <a:t>Thursday</a:t>
                      </a:r>
                      <a:endParaRPr lang="en-US" sz="800" b="1">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900" spc="-100" baseline="-25000">
                          <a:effectLst/>
                        </a:rPr>
                        <a:t>Friday</a:t>
                      </a:r>
                      <a:endParaRPr lang="en-US" sz="800" b="1">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900" spc="-100" baseline="-25000" dirty="0">
                          <a:effectLst/>
                        </a:rPr>
                        <a:t>Saturday</a:t>
                      </a:r>
                      <a:endParaRPr lang="en-US" sz="800" b="1" dirty="0">
                        <a:solidFill>
                          <a:srgbClr val="000000"/>
                        </a:solidFill>
                        <a:effectLst/>
                        <a:latin typeface="Arial MT"/>
                        <a:ea typeface="Times New Roman"/>
                        <a:cs typeface="Times New Roman"/>
                      </a:endParaRPr>
                    </a:p>
                  </a:txBody>
                  <a:tcPr marL="19050" marR="19050" marT="0" marB="0"/>
                </a:tc>
                <a:tc>
                  <a:txBody>
                    <a:bodyPr/>
                    <a:lstStyle/>
                    <a:p>
                      <a:pPr marL="0" marR="0" algn="ctr">
                        <a:spcBef>
                          <a:spcPts val="0"/>
                        </a:spcBef>
                        <a:spcAft>
                          <a:spcPts val="0"/>
                        </a:spcAft>
                      </a:pPr>
                      <a:r>
                        <a:rPr lang="en-US" sz="900" spc="-100" baseline="-25000">
                          <a:effectLst/>
                        </a:rPr>
                        <a:t>Sunday</a:t>
                      </a:r>
                      <a:endParaRPr lang="en-US" sz="800" b="1">
                        <a:solidFill>
                          <a:srgbClr val="000000"/>
                        </a:solidFill>
                        <a:effectLst/>
                        <a:latin typeface="Arial MT"/>
                        <a:ea typeface="Times New Roman"/>
                        <a:cs typeface="Times New Roman"/>
                      </a:endParaRPr>
                    </a:p>
                  </a:txBody>
                  <a:tcPr marL="19050" marR="19050" marT="0" marB="0"/>
                </a:tc>
                <a:extLst>
                  <a:ext uri="{0D108BD9-81ED-4DB2-BD59-A6C34878D82A}">
                    <a16:rowId xmlns:a16="http://schemas.microsoft.com/office/drawing/2014/main" val="10002"/>
                  </a:ext>
                </a:extLst>
              </a:tr>
              <a:tr h="308629">
                <a:tc>
                  <a:txBody>
                    <a:bodyPr/>
                    <a:lstStyle/>
                    <a:p>
                      <a:pPr marL="0" marR="0" algn="r">
                        <a:spcBef>
                          <a:spcPts val="0"/>
                        </a:spcBef>
                        <a:spcAft>
                          <a:spcPts val="0"/>
                        </a:spcAft>
                      </a:pPr>
                      <a:r>
                        <a:rPr lang="en-US" sz="1000" dirty="0">
                          <a:effectLst/>
                        </a:rPr>
                        <a:t>1</a:t>
                      </a:r>
                      <a:endParaRPr lang="en-US" sz="1200" dirty="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Akhad, Tameka</a:t>
                      </a:r>
                      <a:endParaRPr lang="en-US" sz="1000" b="1">
                        <a:solidFill>
                          <a:srgbClr val="000000"/>
                        </a:solidFill>
                        <a:effectLst/>
                        <a:latin typeface="Times New Roman"/>
                      </a:endParaRPr>
                    </a:p>
                  </a:txBody>
                  <a:tcPr marL="19050" marR="19050" marT="0" marB="0" anchor="ctr"/>
                </a:tc>
                <a:tc>
                  <a:txBody>
                    <a:bodyPr/>
                    <a:lstStyle/>
                    <a:p>
                      <a:pPr marL="0" marR="0" algn="ctr">
                        <a:spcBef>
                          <a:spcPts val="0"/>
                        </a:spcBef>
                        <a:spcAft>
                          <a:spcPts val="0"/>
                        </a:spcAft>
                      </a:pPr>
                      <a:r>
                        <a:rPr lang="en-US" sz="900">
                          <a:effectLst/>
                        </a:rPr>
                        <a:t>7/14/13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gridSpan="2">
                  <a:txBody>
                    <a:bodyPr/>
                    <a:lstStyle/>
                    <a:p>
                      <a:pPr marL="0" marR="0" algn="ctr">
                        <a:spcBef>
                          <a:spcPts val="0"/>
                        </a:spcBef>
                        <a:spcAft>
                          <a:spcPts val="0"/>
                        </a:spcAft>
                      </a:pPr>
                      <a:r>
                        <a:rPr lang="en-US" sz="900" dirty="0">
                          <a:effectLst/>
                        </a:rPr>
                        <a:t> X</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7 AM – 6 PM</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3"/>
                  </a:ext>
                </a:extLst>
              </a:tr>
              <a:tr h="308629">
                <a:tc>
                  <a:txBody>
                    <a:bodyPr/>
                    <a:lstStyle/>
                    <a:p>
                      <a:pPr marL="0" marR="0" algn="r">
                        <a:spcBef>
                          <a:spcPts val="0"/>
                        </a:spcBef>
                        <a:spcAft>
                          <a:spcPts val="0"/>
                        </a:spcAft>
                      </a:pPr>
                      <a:r>
                        <a:rPr lang="en-US" sz="1000">
                          <a:effectLst/>
                        </a:rPr>
                        <a:t>2</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Allmay, Erica</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7/17/13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tc>
                <a:tc gridSpan="2">
                  <a:txBody>
                    <a:bodyPr/>
                    <a:lstStyle/>
                    <a:p>
                      <a:pPr marL="0" marR="0" algn="ctr">
                        <a:spcBef>
                          <a:spcPts val="0"/>
                        </a:spcBef>
                        <a:spcAft>
                          <a:spcPts val="0"/>
                        </a:spcAft>
                      </a:pPr>
                      <a:r>
                        <a:rPr lang="en-US" sz="900" dirty="0">
                          <a:effectLst/>
                        </a:rPr>
                        <a:t> X</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7 AM – 5 PM</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4"/>
                  </a:ext>
                </a:extLst>
              </a:tr>
              <a:tr h="308629">
                <a:tc>
                  <a:txBody>
                    <a:bodyPr/>
                    <a:lstStyle/>
                    <a:p>
                      <a:pPr marL="0" marR="0" algn="r">
                        <a:spcBef>
                          <a:spcPts val="0"/>
                        </a:spcBef>
                        <a:spcAft>
                          <a:spcPts val="0"/>
                        </a:spcAft>
                      </a:pPr>
                      <a:r>
                        <a:rPr lang="en-US" sz="1000">
                          <a:effectLst/>
                        </a:rPr>
                        <a:t>3</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Cummings, Charles</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7/31/13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gridSpan="2">
                  <a:txBody>
                    <a:bodyPr/>
                    <a:lstStyle/>
                    <a:p>
                      <a:pPr marL="0" marR="0">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pPr>
                      <a:r>
                        <a:rPr lang="en-US" sz="900" dirty="0">
                          <a:effectLst/>
                        </a:rPr>
                        <a:t> X</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8 AM – 6 PM</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5"/>
                  </a:ext>
                </a:extLst>
              </a:tr>
              <a:tr h="308629">
                <a:tc>
                  <a:txBody>
                    <a:bodyPr/>
                    <a:lstStyle/>
                    <a:p>
                      <a:pPr marL="0" marR="0" algn="r">
                        <a:spcBef>
                          <a:spcPts val="0"/>
                        </a:spcBef>
                        <a:spcAft>
                          <a:spcPts val="0"/>
                        </a:spcAft>
                      </a:pPr>
                      <a:r>
                        <a:rPr lang="en-US" sz="1000">
                          <a:effectLst/>
                        </a:rPr>
                        <a:t>4</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Delio, Anita</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8/14/13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X</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9 AM – 3 PM</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6"/>
                  </a:ext>
                </a:extLst>
              </a:tr>
              <a:tr h="308629">
                <a:tc>
                  <a:txBody>
                    <a:bodyPr/>
                    <a:lstStyle/>
                    <a:p>
                      <a:pPr marL="0" marR="0" algn="r">
                        <a:spcBef>
                          <a:spcPts val="0"/>
                        </a:spcBef>
                        <a:spcAft>
                          <a:spcPts val="0"/>
                        </a:spcAft>
                      </a:pPr>
                      <a:r>
                        <a:rPr lang="en-US" sz="1000">
                          <a:effectLst/>
                        </a:rPr>
                        <a:t>5</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Roberts, Austin</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7/21/13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dirty="0">
                          <a:effectLst/>
                        </a:rPr>
                        <a:t>X </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7 AM – 5 PM</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7"/>
                  </a:ext>
                </a:extLst>
              </a:tr>
              <a:tr h="308629">
                <a:tc>
                  <a:txBody>
                    <a:bodyPr/>
                    <a:lstStyle/>
                    <a:p>
                      <a:pPr marL="0" marR="0" algn="r">
                        <a:spcBef>
                          <a:spcPts val="0"/>
                        </a:spcBef>
                        <a:spcAft>
                          <a:spcPts val="0"/>
                        </a:spcAft>
                      </a:pPr>
                      <a:r>
                        <a:rPr lang="en-US" sz="1000">
                          <a:effectLst/>
                        </a:rPr>
                        <a:t>6</a:t>
                      </a:r>
                      <a:endParaRPr lang="en-US" sz="1200">
                        <a:effectLst/>
                        <a:latin typeface="Times New Roman"/>
                        <a:ea typeface="Times New Roman"/>
                      </a:endParaRPr>
                    </a:p>
                  </a:txBody>
                  <a:tcPr marL="19050" marR="19050" marT="0" marB="0"/>
                </a:tc>
                <a:tc>
                  <a:txBody>
                    <a:bodyPr/>
                    <a:lstStyle/>
                    <a:p>
                      <a:pPr marL="0" marR="0">
                        <a:spcBef>
                          <a:spcPts val="0"/>
                        </a:spcBef>
                        <a:spcAft>
                          <a:spcPts val="0"/>
                        </a:spcAft>
                      </a:pPr>
                      <a:r>
                        <a:rPr lang="en-US" sz="900">
                          <a:effectLst/>
                        </a:rPr>
                        <a:t>    Smith, Rodger</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8/5/13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X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8 AM – 4:30 PM</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8"/>
                  </a:ext>
                </a:extLst>
              </a:tr>
              <a:tr h="308629">
                <a:tc>
                  <a:txBody>
                    <a:bodyPr/>
                    <a:lstStyle/>
                    <a:p>
                      <a:pPr marL="0" marR="0" algn="r">
                        <a:spcBef>
                          <a:spcPts val="0"/>
                        </a:spcBef>
                        <a:spcAft>
                          <a:spcPts val="0"/>
                        </a:spcAft>
                      </a:pPr>
                      <a:r>
                        <a:rPr lang="en-US" sz="1000">
                          <a:effectLst/>
                        </a:rPr>
                        <a:t>7</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Speirs, Susan</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X</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6 AM – 3 PM</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09"/>
                  </a:ext>
                </a:extLst>
              </a:tr>
              <a:tr h="308629">
                <a:tc>
                  <a:txBody>
                    <a:bodyPr/>
                    <a:lstStyle/>
                    <a:p>
                      <a:pPr marL="0" marR="0" algn="r">
                        <a:spcBef>
                          <a:spcPts val="0"/>
                        </a:spcBef>
                        <a:spcAft>
                          <a:spcPts val="0"/>
                        </a:spcAft>
                      </a:pPr>
                      <a:r>
                        <a:rPr lang="en-US" sz="1000">
                          <a:effectLst/>
                        </a:rPr>
                        <a:t>8</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Whitaker, Walter</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8/20/13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dirty="0">
                          <a:effectLst/>
                        </a:rPr>
                        <a:t>X </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8 AM – 3 PM</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10"/>
                  </a:ext>
                </a:extLst>
              </a:tr>
              <a:tr h="308629">
                <a:tc>
                  <a:txBody>
                    <a:bodyPr/>
                    <a:lstStyle/>
                    <a:p>
                      <a:pPr marL="0" marR="0" algn="r">
                        <a:spcBef>
                          <a:spcPts val="0"/>
                        </a:spcBef>
                        <a:spcAft>
                          <a:spcPts val="0"/>
                        </a:spcAft>
                      </a:pPr>
                      <a:r>
                        <a:rPr lang="en-US" sz="1000">
                          <a:effectLst/>
                        </a:rPr>
                        <a:t>9</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a:effectLst/>
                        </a:rPr>
                        <a:t>White, Maurice</a:t>
                      </a:r>
                      <a:endParaRPr lang="en-US" sz="120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 </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X</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7 AM –  2 PM</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extLst>
                  <a:ext uri="{0D108BD9-81ED-4DB2-BD59-A6C34878D82A}">
                    <a16:rowId xmlns:a16="http://schemas.microsoft.com/office/drawing/2014/main" val="10011"/>
                  </a:ext>
                </a:extLst>
              </a:tr>
              <a:tr h="308629">
                <a:tc>
                  <a:txBody>
                    <a:bodyPr/>
                    <a:lstStyle/>
                    <a:p>
                      <a:pPr marL="0" marR="0" algn="r">
                        <a:spcBef>
                          <a:spcPts val="0"/>
                        </a:spcBef>
                        <a:spcAft>
                          <a:spcPts val="0"/>
                        </a:spcAft>
                      </a:pPr>
                      <a:r>
                        <a:rPr lang="en-US" sz="1000">
                          <a:effectLst/>
                        </a:rPr>
                        <a:t>10</a:t>
                      </a:r>
                      <a:endParaRPr lang="en-US" sz="1200">
                        <a:effectLst/>
                        <a:latin typeface="Times New Roman"/>
                        <a:ea typeface="Times New Roman"/>
                      </a:endParaRPr>
                    </a:p>
                  </a:txBody>
                  <a:tcPr marL="19050" marR="19050" marT="0" marB="0"/>
                </a:tc>
                <a:tc>
                  <a:txBody>
                    <a:bodyPr/>
                    <a:lstStyle/>
                    <a:p>
                      <a:pPr marL="152400" marR="0">
                        <a:spcBef>
                          <a:spcPts val="0"/>
                        </a:spcBef>
                        <a:spcAft>
                          <a:spcPts val="0"/>
                        </a:spcAft>
                      </a:pPr>
                      <a:r>
                        <a:rPr lang="en-US" sz="900" dirty="0">
                          <a:effectLst/>
                        </a:rPr>
                        <a:t>Williams, Leon</a:t>
                      </a:r>
                      <a:endParaRPr lang="en-US" sz="1200" dirty="0">
                        <a:effectLst/>
                        <a:latin typeface="Times New Roman"/>
                        <a:ea typeface="Times New Roman"/>
                      </a:endParaRPr>
                    </a:p>
                  </a:txBody>
                  <a:tcPr marL="19050" marR="19050" marT="0" marB="0" anchor="ctr"/>
                </a:tc>
                <a:tc>
                  <a:txBody>
                    <a:bodyPr/>
                    <a:lstStyle/>
                    <a:p>
                      <a:pPr marL="0" marR="0" algn="ctr">
                        <a:spcBef>
                          <a:spcPts val="0"/>
                        </a:spcBef>
                        <a:spcAft>
                          <a:spcPts val="0"/>
                        </a:spcAft>
                      </a:pPr>
                      <a:r>
                        <a:rPr lang="en-US" sz="900">
                          <a:effectLst/>
                        </a:rPr>
                        <a:t>7/25/13</a:t>
                      </a:r>
                      <a:endParaRPr lang="en-US" sz="1200">
                        <a:effectLst/>
                        <a:latin typeface="Times New Roman"/>
                        <a:ea typeface="Times New Roman"/>
                      </a:endParaRPr>
                    </a:p>
                  </a:txBody>
                  <a:tcPr marL="19050" marR="19050" marT="0" marB="0"/>
                </a:tc>
                <a:tc>
                  <a:txBody>
                    <a:bodyPr/>
                    <a:lstStyle/>
                    <a:p>
                      <a:pPr marL="0" marR="0" algn="ctr">
                        <a:spcBef>
                          <a:spcPts val="0"/>
                        </a:spcBef>
                        <a:spcAft>
                          <a:spcPts val="0"/>
                        </a:spcAft>
                      </a:pPr>
                      <a:r>
                        <a:rPr lang="en-US" sz="900">
                          <a:effectLst/>
                        </a:rPr>
                        <a:t>9/1/13</a:t>
                      </a:r>
                      <a:endParaRPr lang="en-US" sz="1200">
                        <a:effectLst/>
                        <a:latin typeface="Times New Roman"/>
                        <a:ea typeface="Times New Roman"/>
                      </a:endParaRPr>
                    </a:p>
                  </a:txBody>
                  <a:tcPr marL="19050" marR="19050" marT="0" marB="0"/>
                </a:tc>
                <a:tc>
                  <a:txBody>
                    <a:bodyPr/>
                    <a:lstStyle/>
                    <a:p>
                      <a:pPr marL="0" marR="0" algn="r">
                        <a:spcBef>
                          <a:spcPts val="0"/>
                        </a:spcBef>
                        <a:spcAft>
                          <a:spcPts val="0"/>
                        </a:spcAft>
                      </a:pPr>
                      <a:r>
                        <a:rPr lang="en-US" sz="900" dirty="0">
                          <a:effectLst/>
                        </a:rPr>
                        <a:t> </a:t>
                      </a:r>
                      <a:endParaRPr lang="en-US" sz="1200" dirty="0">
                        <a:effectLst/>
                        <a:latin typeface="Times New Roman"/>
                        <a:ea typeface="Times New Roman"/>
                      </a:endParaRPr>
                    </a:p>
                  </a:txBody>
                  <a:tcPr marL="19050" marR="19050" marT="0" marB="0"/>
                </a:tc>
                <a:tc gridSpan="2">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r>
                        <a:rPr lang="en-US" sz="900">
                          <a:effectLst/>
                        </a:rPr>
                        <a:t> </a:t>
                      </a:r>
                      <a:endParaRPr lang="en-US" sz="1200">
                        <a:effectLst/>
                        <a:latin typeface="Times New Roman"/>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r>
                        <a:rPr lang="en-US" sz="900" dirty="0">
                          <a:effectLst/>
                        </a:rPr>
                        <a:t> X</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8 AM – 4 PM</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a:effectLst/>
                        </a:rPr>
                        <a:t>X</a:t>
                      </a:r>
                      <a:endParaRPr lang="en-US" sz="120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tc>
                  <a:txBody>
                    <a:bodyPr/>
                    <a:lstStyle/>
                    <a:p>
                      <a:pPr marL="0" marR="0" algn="ctr">
                        <a:spcBef>
                          <a:spcPts val="0"/>
                        </a:spcBef>
                        <a:spcAft>
                          <a:spcPts val="0"/>
                        </a:spcAft>
                        <a:tabLst>
                          <a:tab pos="266700" algn="l"/>
                        </a:tabLst>
                      </a:pPr>
                      <a:r>
                        <a:rPr lang="en-US" sz="900" dirty="0">
                          <a:effectLst/>
                        </a:rPr>
                        <a:t> </a:t>
                      </a:r>
                      <a:endParaRPr lang="en-US" sz="1200" dirty="0">
                        <a:effectLst/>
                        <a:latin typeface="Times New Roman"/>
                        <a:ea typeface="Times New Roman"/>
                      </a:endParaRPr>
                    </a:p>
                  </a:txBody>
                  <a:tcPr marL="19050" marR="19050" marT="0" marB="0" anchor="b"/>
                </a:tc>
                <a:extLst>
                  <a:ext uri="{0D108BD9-81ED-4DB2-BD59-A6C34878D82A}">
                    <a16:rowId xmlns:a16="http://schemas.microsoft.com/office/drawing/2014/main" val="10012"/>
                  </a:ext>
                </a:extLst>
              </a:tr>
              <a:tr h="308629">
                <a:tc>
                  <a:txBody>
                    <a:bodyPr/>
                    <a:lstStyle/>
                    <a:p>
                      <a:pPr marL="0" marR="0" algn="r">
                        <a:spcBef>
                          <a:spcPts val="0"/>
                        </a:spcBef>
                        <a:spcAft>
                          <a:spcPts val="0"/>
                        </a:spcAft>
                      </a:pPr>
                      <a:r>
                        <a:rPr lang="en-US" sz="900" dirty="0">
                          <a:effectLst/>
                          <a:latin typeface="+mn-lt"/>
                          <a:ea typeface="Times New Roman"/>
                        </a:rPr>
                        <a:t>11</a:t>
                      </a:r>
                    </a:p>
                  </a:txBody>
                  <a:tcPr marL="19050" marR="19050" marT="0" marB="0"/>
                </a:tc>
                <a:tc>
                  <a:txBody>
                    <a:bodyPr/>
                    <a:lstStyle/>
                    <a:p>
                      <a:pPr marL="152400" marR="0">
                        <a:spcBef>
                          <a:spcPts val="0"/>
                        </a:spcBef>
                        <a:spcAft>
                          <a:spcPts val="0"/>
                        </a:spcAft>
                      </a:pPr>
                      <a:endParaRPr lang="en-US" sz="900" dirty="0">
                        <a:effectLst/>
                        <a:latin typeface="+mn-lt"/>
                        <a:ea typeface="Times New Roman"/>
                      </a:endParaRPr>
                    </a:p>
                  </a:txBody>
                  <a:tcPr marL="19050" marR="19050" marT="0" marB="0" anchor="ctr"/>
                </a:tc>
                <a:tc>
                  <a:txBody>
                    <a:bodyPr/>
                    <a:lstStyle/>
                    <a:p>
                      <a:pPr marL="0" marR="0" algn="ctr">
                        <a:spcBef>
                          <a:spcPts val="0"/>
                        </a:spcBef>
                        <a:spcAft>
                          <a:spcPts val="0"/>
                        </a:spcAft>
                      </a:pPr>
                      <a:endParaRPr lang="en-US" sz="900" dirty="0">
                        <a:effectLst/>
                        <a:latin typeface="+mn-lt"/>
                        <a:ea typeface="Times New Roman"/>
                      </a:endParaRPr>
                    </a:p>
                  </a:txBody>
                  <a:tcPr marL="19050" marR="19050" marT="0" marB="0"/>
                </a:tc>
                <a:tc>
                  <a:txBody>
                    <a:bodyPr/>
                    <a:lstStyle/>
                    <a:p>
                      <a:pPr marL="0" marR="0" algn="ctr">
                        <a:spcBef>
                          <a:spcPts val="0"/>
                        </a:spcBef>
                        <a:spcAft>
                          <a:spcPts val="0"/>
                        </a:spcAft>
                      </a:pPr>
                      <a:endParaRPr lang="en-US" sz="900" dirty="0">
                        <a:effectLst/>
                        <a:latin typeface="+mn-lt"/>
                        <a:ea typeface="Times New Roman"/>
                      </a:endParaRPr>
                    </a:p>
                  </a:txBody>
                  <a:tcPr marL="19050" marR="19050" marT="0" marB="0"/>
                </a:tc>
                <a:tc>
                  <a:txBody>
                    <a:bodyPr/>
                    <a:lstStyle/>
                    <a:p>
                      <a:pPr marL="0" marR="0" algn="r">
                        <a:spcBef>
                          <a:spcPts val="0"/>
                        </a:spcBef>
                        <a:spcAft>
                          <a:spcPts val="0"/>
                        </a:spcAft>
                      </a:pPr>
                      <a:endParaRPr lang="en-US" sz="900" dirty="0">
                        <a:effectLst/>
                        <a:latin typeface="+mn-lt"/>
                        <a:ea typeface="Times New Roman"/>
                      </a:endParaRPr>
                    </a:p>
                  </a:txBody>
                  <a:tcPr marL="19050" marR="19050" marT="0" marB="0"/>
                </a:tc>
                <a:tc gridSpan="2">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hMerge="1">
                  <a:txBody>
                    <a:bodyPr/>
                    <a:lstStyle/>
                    <a:p>
                      <a:endParaRPr lang="en-US"/>
                    </a:p>
                  </a:txBody>
                  <a:tcPr/>
                </a:tc>
                <a:tc gridSpan="2">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hMerge="1">
                  <a:txBody>
                    <a:bodyPr/>
                    <a:lstStyle/>
                    <a:p>
                      <a:endParaRPr lang="en-US"/>
                    </a:p>
                  </a:txBody>
                  <a:tcPr/>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900" dirty="0">
                        <a:effectLst/>
                        <a:latin typeface="+mn-lt"/>
                        <a:ea typeface="Times New Roman"/>
                      </a:endParaRPr>
                    </a:p>
                  </a:txBody>
                  <a:tcPr marL="19050" marR="19050" marT="0" marB="0" anchor="b"/>
                </a:tc>
                <a:tc>
                  <a:txBody>
                    <a:bodyPr/>
                    <a:lstStyle/>
                    <a:p>
                      <a:pPr marL="0" marR="0" algn="ctr">
                        <a:spcBef>
                          <a:spcPts val="0"/>
                        </a:spcBef>
                        <a:spcAft>
                          <a:spcPts val="0"/>
                        </a:spcAft>
                        <a:tabLst>
                          <a:tab pos="266700" algn="l"/>
                        </a:tabLst>
                      </a:pPr>
                      <a:endParaRPr lang="en-US" sz="1200" dirty="0">
                        <a:effectLst/>
                        <a:latin typeface="Times New Roman"/>
                        <a:ea typeface="Times New Roman"/>
                      </a:endParaRPr>
                    </a:p>
                  </a:txBody>
                  <a:tcPr marL="19050" marR="19050" marT="0" marB="0" anchor="b"/>
                </a:tc>
                <a:extLst>
                  <a:ext uri="{0D108BD9-81ED-4DB2-BD59-A6C34878D82A}">
                    <a16:rowId xmlns:a16="http://schemas.microsoft.com/office/drawing/2014/main" val="1001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8168620"/>
              </p:ext>
            </p:extLst>
          </p:nvPr>
        </p:nvGraphicFramePr>
        <p:xfrm>
          <a:off x="464288" y="6251727"/>
          <a:ext cx="11111024" cy="304798"/>
        </p:xfrm>
        <a:graphic>
          <a:graphicData uri="http://schemas.openxmlformats.org/drawingml/2006/table">
            <a:tbl>
              <a:tblPr>
                <a:tableStyleId>{5C22544A-7EE6-4342-B048-85BDC9FD1C3A}</a:tableStyleId>
              </a:tblPr>
              <a:tblGrid>
                <a:gridCol w="1889696">
                  <a:extLst>
                    <a:ext uri="{9D8B030D-6E8A-4147-A177-3AD203B41FA5}">
                      <a16:colId xmlns:a16="http://schemas.microsoft.com/office/drawing/2014/main" val="20000"/>
                    </a:ext>
                  </a:extLst>
                </a:gridCol>
                <a:gridCol w="1030744">
                  <a:extLst>
                    <a:ext uri="{9D8B030D-6E8A-4147-A177-3AD203B41FA5}">
                      <a16:colId xmlns:a16="http://schemas.microsoft.com/office/drawing/2014/main" val="20001"/>
                    </a:ext>
                  </a:extLst>
                </a:gridCol>
                <a:gridCol w="2284723">
                  <a:extLst>
                    <a:ext uri="{9D8B030D-6E8A-4147-A177-3AD203B41FA5}">
                      <a16:colId xmlns:a16="http://schemas.microsoft.com/office/drawing/2014/main" val="20002"/>
                    </a:ext>
                  </a:extLst>
                </a:gridCol>
                <a:gridCol w="979300">
                  <a:extLst>
                    <a:ext uri="{9D8B030D-6E8A-4147-A177-3AD203B41FA5}">
                      <a16:colId xmlns:a16="http://schemas.microsoft.com/office/drawing/2014/main" val="20003"/>
                    </a:ext>
                  </a:extLst>
                </a:gridCol>
                <a:gridCol w="687162">
                  <a:extLst>
                    <a:ext uri="{9D8B030D-6E8A-4147-A177-3AD203B41FA5}">
                      <a16:colId xmlns:a16="http://schemas.microsoft.com/office/drawing/2014/main" val="20004"/>
                    </a:ext>
                  </a:extLst>
                </a:gridCol>
                <a:gridCol w="858954">
                  <a:extLst>
                    <a:ext uri="{9D8B030D-6E8A-4147-A177-3AD203B41FA5}">
                      <a16:colId xmlns:a16="http://schemas.microsoft.com/office/drawing/2014/main" val="20005"/>
                    </a:ext>
                  </a:extLst>
                </a:gridCol>
                <a:gridCol w="245273">
                  <a:extLst>
                    <a:ext uri="{9D8B030D-6E8A-4147-A177-3AD203B41FA5}">
                      <a16:colId xmlns:a16="http://schemas.microsoft.com/office/drawing/2014/main" val="20006"/>
                    </a:ext>
                  </a:extLst>
                </a:gridCol>
                <a:gridCol w="1106901">
                  <a:extLst>
                    <a:ext uri="{9D8B030D-6E8A-4147-A177-3AD203B41FA5}">
                      <a16:colId xmlns:a16="http://schemas.microsoft.com/office/drawing/2014/main" val="20007"/>
                    </a:ext>
                  </a:extLst>
                </a:gridCol>
                <a:gridCol w="504113">
                  <a:extLst>
                    <a:ext uri="{9D8B030D-6E8A-4147-A177-3AD203B41FA5}">
                      <a16:colId xmlns:a16="http://schemas.microsoft.com/office/drawing/2014/main" val="20008"/>
                    </a:ext>
                  </a:extLst>
                </a:gridCol>
                <a:gridCol w="245273">
                  <a:extLst>
                    <a:ext uri="{9D8B030D-6E8A-4147-A177-3AD203B41FA5}">
                      <a16:colId xmlns:a16="http://schemas.microsoft.com/office/drawing/2014/main" val="20009"/>
                    </a:ext>
                  </a:extLst>
                </a:gridCol>
                <a:gridCol w="630273">
                  <a:extLst>
                    <a:ext uri="{9D8B030D-6E8A-4147-A177-3AD203B41FA5}">
                      <a16:colId xmlns:a16="http://schemas.microsoft.com/office/drawing/2014/main" val="20010"/>
                    </a:ext>
                  </a:extLst>
                </a:gridCol>
                <a:gridCol w="648612">
                  <a:extLst>
                    <a:ext uri="{9D8B030D-6E8A-4147-A177-3AD203B41FA5}">
                      <a16:colId xmlns:a16="http://schemas.microsoft.com/office/drawing/2014/main" val="20011"/>
                    </a:ext>
                  </a:extLst>
                </a:gridCol>
              </a:tblGrid>
              <a:tr h="304798">
                <a:tc>
                  <a:txBody>
                    <a:bodyPr/>
                    <a:lstStyle/>
                    <a:p>
                      <a:pPr marL="0" marR="0" algn="ctr">
                        <a:spcBef>
                          <a:spcPts val="0"/>
                        </a:spcBef>
                        <a:spcAft>
                          <a:spcPts val="0"/>
                        </a:spcAft>
                      </a:pPr>
                      <a:r>
                        <a:rPr lang="en-US" sz="1000" dirty="0">
                          <a:effectLst/>
                        </a:rPr>
                        <a:t>Effective Date:</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 Oct.</a:t>
                      </a:r>
                      <a:r>
                        <a:rPr lang="en-US" sz="1000" baseline="0" dirty="0">
                          <a:effectLst/>
                        </a:rPr>
                        <a:t> 2013</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a:effectLst/>
                        </a:rPr>
                        <a:t>Total Enrollment =</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 </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Free</a:t>
                      </a:r>
                      <a:endParaRPr lang="en-US" sz="1000" b="1" dirty="0">
                        <a:solidFill>
                          <a:srgbClr val="000000"/>
                        </a:solidFill>
                        <a:effectLst/>
                        <a:latin typeface="Arial MT"/>
                        <a:ea typeface="Times New Roman"/>
                        <a:cs typeface="Times New Roman"/>
                      </a:endParaRPr>
                    </a:p>
                  </a:txBody>
                  <a:tcPr marL="68580" marR="68580" marT="0" marB="0" anchor="ctr"/>
                </a:tc>
                <a:tc>
                  <a:txBody>
                    <a:bodyPr/>
                    <a:lstStyle/>
                    <a:p>
                      <a:pPr marL="0" marR="0" algn="ctr">
                        <a:spcBef>
                          <a:spcPts val="0"/>
                        </a:spcBef>
                        <a:spcAft>
                          <a:spcPts val="0"/>
                        </a:spcAft>
                      </a:pP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Reduced</a:t>
                      </a:r>
                      <a:endParaRPr lang="en-US" sz="1000" b="1" dirty="0">
                        <a:solidFill>
                          <a:srgbClr val="000000"/>
                        </a:solidFill>
                        <a:effectLst/>
                        <a:latin typeface="Arial MT"/>
                        <a:ea typeface="Times New Roman"/>
                        <a:cs typeface="Times New Roman"/>
                      </a:endParaRPr>
                    </a:p>
                  </a:txBody>
                  <a:tcPr marL="68580" marR="68580" marT="0" marB="0" anchor="ctr"/>
                </a:tc>
                <a:tc>
                  <a:txBody>
                    <a:bodyPr/>
                    <a:lstStyle/>
                    <a:p>
                      <a:pPr marL="0" marR="0" algn="ctr">
                        <a:spcBef>
                          <a:spcPts val="0"/>
                        </a:spcBef>
                        <a:spcAft>
                          <a:spcPts val="0"/>
                        </a:spcAft>
                      </a:pP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000" dirty="0">
                          <a:effectLst/>
                        </a:rPr>
                        <a:t>+</a:t>
                      </a:r>
                      <a:endParaRPr lang="en-US" sz="1200" dirty="0">
                        <a:effectLst/>
                        <a:latin typeface="Times New Roman"/>
                        <a:ea typeface="Times New Roman"/>
                      </a:endParaRPr>
                    </a:p>
                  </a:txBody>
                  <a:tcPr marL="68580" marR="68580" marT="0" marB="0" anchor="ctr"/>
                </a:tc>
                <a:tc>
                  <a:txBody>
                    <a:bodyPr/>
                    <a:lstStyle/>
                    <a:p>
                      <a:pPr marL="37465" marR="0" algn="ctr">
                        <a:spcBef>
                          <a:spcPts val="0"/>
                        </a:spcBef>
                        <a:spcAft>
                          <a:spcPts val="0"/>
                        </a:spcAft>
                      </a:pPr>
                      <a:r>
                        <a:rPr lang="en-US" sz="1000" dirty="0">
                          <a:effectLst/>
                        </a:rPr>
                        <a:t>Paid</a:t>
                      </a:r>
                      <a:endParaRPr lang="en-US" sz="1000" b="1" dirty="0">
                        <a:solidFill>
                          <a:srgbClr val="000000"/>
                        </a:solidFill>
                        <a:effectLst/>
                        <a:latin typeface="Arial MT"/>
                        <a:ea typeface="Times New Roman"/>
                        <a:cs typeface="Times New Roman"/>
                      </a:endParaRPr>
                    </a:p>
                  </a:txBody>
                  <a:tcPr marL="68580" marR="68580" marT="0" marB="0" anchor="ctr"/>
                </a:tc>
                <a:tc>
                  <a:txBody>
                    <a:bodyPr/>
                    <a:lstStyle/>
                    <a:p>
                      <a:pPr marL="0" marR="0" algn="ctr">
                        <a:spcBef>
                          <a:spcPts val="0"/>
                        </a:spcBef>
                        <a:spcAft>
                          <a:spcPts val="0"/>
                        </a:spcAft>
                      </a:pPr>
                      <a:endParaRPr lang="en-US"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bl>
          </a:graphicData>
        </a:graphic>
      </p:graphicFrame>
      <p:sp>
        <p:nvSpPr>
          <p:cNvPr id="8" name="TextBox 7"/>
          <p:cNvSpPr txBox="1"/>
          <p:nvPr/>
        </p:nvSpPr>
        <p:spPr>
          <a:xfrm>
            <a:off x="5486400" y="2895600"/>
            <a:ext cx="685800" cy="230832"/>
          </a:xfrm>
          <a:prstGeom prst="rect">
            <a:avLst/>
          </a:prstGeom>
          <a:noFill/>
        </p:spPr>
        <p:txBody>
          <a:bodyPr wrap="square" rtlCol="0">
            <a:spAutoFit/>
          </a:bodyPr>
          <a:lstStyle/>
          <a:p>
            <a:r>
              <a:rPr lang="en-US" sz="900" dirty="0"/>
              <a:t>9/30/13</a:t>
            </a:r>
          </a:p>
        </p:txBody>
      </p:sp>
      <p:sp>
        <p:nvSpPr>
          <p:cNvPr id="12" name="Flowchart: Connector 11"/>
          <p:cNvSpPr/>
          <p:nvPr/>
        </p:nvSpPr>
        <p:spPr>
          <a:xfrm>
            <a:off x="6890658" y="3600450"/>
            <a:ext cx="195943" cy="274082"/>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133600" y="3011016"/>
            <a:ext cx="777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77000" y="3505200"/>
            <a:ext cx="304800" cy="369332"/>
          </a:xfrm>
          <a:prstGeom prst="rect">
            <a:avLst/>
          </a:prstGeom>
          <a:noFill/>
        </p:spPr>
        <p:txBody>
          <a:bodyPr wrap="square" rtlCol="0">
            <a:spAutoFit/>
          </a:bodyPr>
          <a:lstStyle/>
          <a:p>
            <a:r>
              <a:rPr lang="en-US" dirty="0"/>
              <a:t>x</a:t>
            </a:r>
          </a:p>
        </p:txBody>
      </p:sp>
      <p:sp>
        <p:nvSpPr>
          <p:cNvPr id="15" name="Flowchart: Connector 14"/>
          <p:cNvSpPr/>
          <p:nvPr/>
        </p:nvSpPr>
        <p:spPr>
          <a:xfrm>
            <a:off x="6890657" y="4193219"/>
            <a:ext cx="239486" cy="28575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77000" y="4114800"/>
            <a:ext cx="304800" cy="369332"/>
          </a:xfrm>
          <a:prstGeom prst="rect">
            <a:avLst/>
          </a:prstGeom>
          <a:noFill/>
        </p:spPr>
        <p:txBody>
          <a:bodyPr wrap="square" rtlCol="0">
            <a:spAutoFit/>
          </a:bodyPr>
          <a:lstStyle/>
          <a:p>
            <a:r>
              <a:rPr lang="en-US" dirty="0"/>
              <a:t>x</a:t>
            </a:r>
          </a:p>
        </p:txBody>
      </p:sp>
      <p:sp>
        <p:nvSpPr>
          <p:cNvPr id="19" name="Flowchart: Connector 18"/>
          <p:cNvSpPr/>
          <p:nvPr/>
        </p:nvSpPr>
        <p:spPr>
          <a:xfrm>
            <a:off x="6858000" y="4555798"/>
            <a:ext cx="228600" cy="2140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154057" y="4400550"/>
            <a:ext cx="304800" cy="369332"/>
          </a:xfrm>
          <a:prstGeom prst="rect">
            <a:avLst/>
          </a:prstGeom>
          <a:noFill/>
        </p:spPr>
        <p:txBody>
          <a:bodyPr wrap="square" rtlCol="0">
            <a:spAutoFit/>
          </a:bodyPr>
          <a:lstStyle/>
          <a:p>
            <a:r>
              <a:rPr lang="en-US" dirty="0"/>
              <a:t>x</a:t>
            </a:r>
          </a:p>
        </p:txBody>
      </p:sp>
      <p:sp>
        <p:nvSpPr>
          <p:cNvPr id="22" name="TextBox 21"/>
          <p:cNvSpPr txBox="1"/>
          <p:nvPr/>
        </p:nvSpPr>
        <p:spPr>
          <a:xfrm>
            <a:off x="870416" y="5665564"/>
            <a:ext cx="1828800" cy="246221"/>
          </a:xfrm>
          <a:prstGeom prst="rect">
            <a:avLst/>
          </a:prstGeom>
          <a:noFill/>
        </p:spPr>
        <p:txBody>
          <a:bodyPr wrap="square" rtlCol="0">
            <a:spAutoFit/>
          </a:bodyPr>
          <a:lstStyle/>
          <a:p>
            <a:r>
              <a:rPr lang="en-US" sz="1000" dirty="0" err="1"/>
              <a:t>Weible</a:t>
            </a:r>
            <a:r>
              <a:rPr lang="en-US" sz="1000" dirty="0"/>
              <a:t>, Ron</a:t>
            </a:r>
          </a:p>
        </p:txBody>
      </p:sp>
      <p:sp>
        <p:nvSpPr>
          <p:cNvPr id="23" name="TextBox 22"/>
          <p:cNvSpPr txBox="1"/>
          <p:nvPr/>
        </p:nvSpPr>
        <p:spPr>
          <a:xfrm>
            <a:off x="5199743" y="4919085"/>
            <a:ext cx="820057" cy="507831"/>
          </a:xfrm>
          <a:prstGeom prst="rect">
            <a:avLst/>
          </a:prstGeom>
          <a:noFill/>
        </p:spPr>
        <p:txBody>
          <a:bodyPr wrap="square" rtlCol="0">
            <a:spAutoFit/>
          </a:bodyPr>
          <a:lstStyle/>
          <a:p>
            <a:endParaRPr lang="en-US" sz="900" dirty="0"/>
          </a:p>
          <a:p>
            <a:r>
              <a:rPr lang="en-US" sz="900" dirty="0"/>
              <a:t>10/17/13</a:t>
            </a:r>
          </a:p>
          <a:p>
            <a:endParaRPr lang="en-US" sz="900" dirty="0"/>
          </a:p>
        </p:txBody>
      </p:sp>
      <p:sp>
        <p:nvSpPr>
          <p:cNvPr id="25" name="TextBox 24"/>
          <p:cNvSpPr txBox="1"/>
          <p:nvPr/>
        </p:nvSpPr>
        <p:spPr>
          <a:xfrm>
            <a:off x="4107543" y="4432007"/>
            <a:ext cx="845457" cy="230832"/>
          </a:xfrm>
          <a:prstGeom prst="rect">
            <a:avLst/>
          </a:prstGeom>
          <a:noFill/>
        </p:spPr>
        <p:txBody>
          <a:bodyPr wrap="square" rtlCol="0">
            <a:spAutoFit/>
          </a:bodyPr>
          <a:lstStyle/>
          <a:p>
            <a:r>
              <a:rPr lang="en-US" sz="900" dirty="0"/>
              <a:t>10/11/13</a:t>
            </a:r>
          </a:p>
        </p:txBody>
      </p:sp>
      <p:sp>
        <p:nvSpPr>
          <p:cNvPr id="26" name="TextBox 25"/>
          <p:cNvSpPr txBox="1"/>
          <p:nvPr/>
        </p:nvSpPr>
        <p:spPr>
          <a:xfrm>
            <a:off x="3464378" y="5642482"/>
            <a:ext cx="830943" cy="230832"/>
          </a:xfrm>
          <a:prstGeom prst="rect">
            <a:avLst/>
          </a:prstGeom>
          <a:noFill/>
        </p:spPr>
        <p:txBody>
          <a:bodyPr wrap="square" rtlCol="0">
            <a:spAutoFit/>
          </a:bodyPr>
          <a:lstStyle/>
          <a:p>
            <a:r>
              <a:rPr lang="en-US" sz="900" dirty="0"/>
              <a:t>10/18/13</a:t>
            </a:r>
          </a:p>
        </p:txBody>
      </p:sp>
      <p:sp>
        <p:nvSpPr>
          <p:cNvPr id="27" name="TextBox 26"/>
          <p:cNvSpPr txBox="1"/>
          <p:nvPr/>
        </p:nvSpPr>
        <p:spPr>
          <a:xfrm>
            <a:off x="4381500" y="5673258"/>
            <a:ext cx="838200" cy="230832"/>
          </a:xfrm>
          <a:prstGeom prst="rect">
            <a:avLst/>
          </a:prstGeom>
          <a:noFill/>
        </p:spPr>
        <p:txBody>
          <a:bodyPr wrap="square" rtlCol="0">
            <a:spAutoFit/>
          </a:bodyPr>
          <a:lstStyle/>
          <a:p>
            <a:r>
              <a:rPr lang="en-US" sz="900" dirty="0"/>
              <a:t>10/18/13</a:t>
            </a:r>
          </a:p>
        </p:txBody>
      </p:sp>
      <p:sp>
        <p:nvSpPr>
          <p:cNvPr id="28" name="TextBox 27"/>
          <p:cNvSpPr txBox="1"/>
          <p:nvPr/>
        </p:nvSpPr>
        <p:spPr>
          <a:xfrm>
            <a:off x="6144079" y="5645750"/>
            <a:ext cx="286657" cy="369332"/>
          </a:xfrm>
          <a:prstGeom prst="rect">
            <a:avLst/>
          </a:prstGeom>
          <a:noFill/>
        </p:spPr>
        <p:txBody>
          <a:bodyPr wrap="square" rtlCol="0">
            <a:spAutoFit/>
          </a:bodyPr>
          <a:lstStyle/>
          <a:p>
            <a:r>
              <a:rPr lang="en-US" dirty="0"/>
              <a:t>x</a:t>
            </a:r>
          </a:p>
        </p:txBody>
      </p:sp>
      <p:sp>
        <p:nvSpPr>
          <p:cNvPr id="29" name="TextBox 28"/>
          <p:cNvSpPr txBox="1"/>
          <p:nvPr/>
        </p:nvSpPr>
        <p:spPr>
          <a:xfrm>
            <a:off x="7630822" y="5690879"/>
            <a:ext cx="1219200" cy="230832"/>
          </a:xfrm>
          <a:prstGeom prst="rect">
            <a:avLst/>
          </a:prstGeom>
          <a:noFill/>
        </p:spPr>
        <p:txBody>
          <a:bodyPr wrap="square" rtlCol="0">
            <a:spAutoFit/>
          </a:bodyPr>
          <a:lstStyle/>
          <a:p>
            <a:r>
              <a:rPr lang="en-US" sz="900" dirty="0"/>
              <a:t>9 AM – 5 PM	</a:t>
            </a:r>
          </a:p>
        </p:txBody>
      </p:sp>
      <p:sp>
        <p:nvSpPr>
          <p:cNvPr id="30" name="TextBox 29"/>
          <p:cNvSpPr txBox="1"/>
          <p:nvPr/>
        </p:nvSpPr>
        <p:spPr>
          <a:xfrm>
            <a:off x="8915400" y="5645750"/>
            <a:ext cx="1834116" cy="369332"/>
          </a:xfrm>
          <a:prstGeom prst="rect">
            <a:avLst/>
          </a:prstGeom>
          <a:noFill/>
        </p:spPr>
        <p:txBody>
          <a:bodyPr wrap="square" rtlCol="0">
            <a:spAutoFit/>
          </a:bodyPr>
          <a:lstStyle/>
          <a:p>
            <a:r>
              <a:rPr lang="en-US" dirty="0"/>
              <a:t>x    </a:t>
            </a:r>
            <a:r>
              <a:rPr lang="en-US" dirty="0" err="1"/>
              <a:t>x</a:t>
            </a:r>
            <a:r>
              <a:rPr lang="en-US" dirty="0"/>
              <a:t>     </a:t>
            </a:r>
            <a:r>
              <a:rPr lang="en-US" dirty="0" err="1"/>
              <a:t>x</a:t>
            </a:r>
            <a:r>
              <a:rPr lang="en-US" dirty="0"/>
              <a:t>    </a:t>
            </a:r>
            <a:r>
              <a:rPr lang="en-US" dirty="0" err="1"/>
              <a:t>x</a:t>
            </a:r>
            <a:r>
              <a:rPr lang="en-US" dirty="0"/>
              <a:t>    </a:t>
            </a:r>
            <a:r>
              <a:rPr lang="en-US" dirty="0" err="1"/>
              <a:t>x</a:t>
            </a:r>
            <a:endParaRPr lang="en-US" dirty="0"/>
          </a:p>
        </p:txBody>
      </p:sp>
      <p:sp>
        <p:nvSpPr>
          <p:cNvPr id="36" name="TextBox 35"/>
          <p:cNvSpPr txBox="1"/>
          <p:nvPr/>
        </p:nvSpPr>
        <p:spPr>
          <a:xfrm>
            <a:off x="5826304" y="6238105"/>
            <a:ext cx="629557" cy="369332"/>
          </a:xfrm>
          <a:prstGeom prst="rect">
            <a:avLst/>
          </a:prstGeom>
          <a:noFill/>
        </p:spPr>
        <p:txBody>
          <a:bodyPr wrap="square" rtlCol="0">
            <a:spAutoFit/>
          </a:bodyPr>
          <a:lstStyle/>
          <a:p>
            <a:r>
              <a:rPr lang="en-US" dirty="0"/>
              <a:t>10</a:t>
            </a:r>
          </a:p>
        </p:txBody>
      </p:sp>
      <p:sp>
        <p:nvSpPr>
          <p:cNvPr id="37" name="TextBox 36"/>
          <p:cNvSpPr txBox="1"/>
          <p:nvPr/>
        </p:nvSpPr>
        <p:spPr>
          <a:xfrm>
            <a:off x="6861207" y="6474878"/>
            <a:ext cx="555172" cy="276999"/>
          </a:xfrm>
          <a:prstGeom prst="rect">
            <a:avLst/>
          </a:prstGeom>
          <a:noFill/>
        </p:spPr>
        <p:txBody>
          <a:bodyPr wrap="square" rtlCol="0">
            <a:spAutoFit/>
          </a:bodyPr>
          <a:lstStyle/>
          <a:p>
            <a:r>
              <a:rPr lang="en-US" sz="1200" dirty="0"/>
              <a:t>5</a:t>
            </a:r>
          </a:p>
        </p:txBody>
      </p:sp>
      <p:sp>
        <p:nvSpPr>
          <p:cNvPr id="38" name="TextBox 37"/>
          <p:cNvSpPr txBox="1"/>
          <p:nvPr/>
        </p:nvSpPr>
        <p:spPr>
          <a:xfrm>
            <a:off x="8610600" y="6470298"/>
            <a:ext cx="304800" cy="276999"/>
          </a:xfrm>
          <a:prstGeom prst="rect">
            <a:avLst/>
          </a:prstGeom>
          <a:noFill/>
        </p:spPr>
        <p:txBody>
          <a:bodyPr wrap="square" rtlCol="0">
            <a:spAutoFit/>
          </a:bodyPr>
          <a:lstStyle/>
          <a:p>
            <a:r>
              <a:rPr lang="en-US" sz="1200" dirty="0"/>
              <a:t>2</a:t>
            </a:r>
          </a:p>
        </p:txBody>
      </p:sp>
      <p:sp>
        <p:nvSpPr>
          <p:cNvPr id="39" name="TextBox 38"/>
          <p:cNvSpPr txBox="1"/>
          <p:nvPr/>
        </p:nvSpPr>
        <p:spPr>
          <a:xfrm>
            <a:off x="10482816" y="6470298"/>
            <a:ext cx="533400" cy="276999"/>
          </a:xfrm>
          <a:prstGeom prst="rect">
            <a:avLst/>
          </a:prstGeom>
          <a:noFill/>
        </p:spPr>
        <p:txBody>
          <a:bodyPr wrap="square" rtlCol="0">
            <a:spAutoFit/>
          </a:bodyPr>
          <a:lstStyle/>
          <a:p>
            <a:r>
              <a:rPr lang="en-US" sz="1200" dirty="0"/>
              <a:t>3</a:t>
            </a:r>
          </a:p>
        </p:txBody>
      </p:sp>
      <p:cxnSp>
        <p:nvCxnSpPr>
          <p:cNvPr id="4" name="Straight Arrow Connector 3"/>
          <p:cNvCxnSpPr/>
          <p:nvPr/>
        </p:nvCxnSpPr>
        <p:spPr>
          <a:xfrm flipH="1">
            <a:off x="6430736" y="4662839"/>
            <a:ext cx="4163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38927" y="4299467"/>
            <a:ext cx="2517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672263" y="3695700"/>
            <a:ext cx="21907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F1EAF680-C796-40CC-BA6C-1DADDEA5F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4138" y="6378781"/>
            <a:ext cx="406400" cy="406400"/>
          </a:xfrm>
          <a:prstGeom prst="rect">
            <a:avLst/>
          </a:prstGeom>
        </p:spPr>
      </p:pic>
    </p:spTree>
    <p:extLst>
      <p:ext uri="{BB962C8B-B14F-4D97-AF65-F5344CB8AC3E}">
        <p14:creationId xmlns:p14="http://schemas.microsoft.com/office/powerpoint/2010/main" val="32515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par>
                          <p:cTn id="87" fill="hold">
                            <p:stCondLst>
                              <p:cond delay="0"/>
                            </p:stCondLst>
                            <p:childTnLst>
                              <p:par>
                                <p:cTn id="88" presetID="1" presetClass="mediacall" presetSubtype="0" fill="hold" nodeType="afterEffect">
                                  <p:stCondLst>
                                    <p:cond delay="0"/>
                                  </p:stCondLst>
                                  <p:childTnLst>
                                    <p:cmd type="call" cmd="playFrom(0.0)">
                                      <p:cBhvr>
                                        <p:cTn id="89" dur="37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0" fill="hold" display="0">
                  <p:stCondLst>
                    <p:cond delay="indefinite"/>
                  </p:stCondLst>
                  <p:endCondLst>
                    <p:cond evt="onStopAudio" delay="0">
                      <p:tgtEl>
                        <p:sldTgt/>
                      </p:tgtEl>
                    </p:cond>
                  </p:endCondLst>
                </p:cTn>
                <p:tgtEl>
                  <p:spTgt spid="3"/>
                </p:tgtEl>
              </p:cMediaNode>
            </p:audio>
          </p:childTnLst>
        </p:cTn>
      </p:par>
    </p:tnLst>
    <p:bldLst>
      <p:bldP spid="8" grpId="0"/>
      <p:bldP spid="12" grpId="0" animBg="1"/>
      <p:bldP spid="13" grpId="0"/>
      <p:bldP spid="15" grpId="0" animBg="1"/>
      <p:bldP spid="17" grpId="0"/>
      <p:bldP spid="19" grpId="0" animBg="1"/>
      <p:bldP spid="20" grpId="0"/>
      <p:bldP spid="22" grpId="0"/>
      <p:bldP spid="23" grpId="0"/>
      <p:bldP spid="25" grpId="0"/>
      <p:bldP spid="26" grpId="0"/>
      <p:bldP spid="27" grpId="0"/>
      <p:bldP spid="28" grpId="0"/>
      <p:bldP spid="29" grpId="0"/>
      <p:bldP spid="30" grpId="0"/>
      <p:bldP spid="36" grpId="0"/>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AE9A8-E644-44C8-B9B7-02B1632CB333}"/>
              </a:ext>
            </a:extLst>
          </p:cNvPr>
          <p:cNvSpPr>
            <a:spLocks noGrp="1"/>
          </p:cNvSpPr>
          <p:nvPr>
            <p:ph type="title"/>
          </p:nvPr>
        </p:nvSpPr>
        <p:spPr>
          <a:xfrm>
            <a:off x="458028" y="381000"/>
            <a:ext cx="8775276" cy="1320800"/>
          </a:xfrm>
        </p:spPr>
        <p:txBody>
          <a:bodyPr/>
          <a:lstStyle/>
          <a:p>
            <a:pPr algn="ctr"/>
            <a:r>
              <a:rPr lang="en-US" dirty="0"/>
              <a:t>Reporting Eligibility Totals on CARES Electronic System</a:t>
            </a:r>
          </a:p>
        </p:txBody>
      </p:sp>
      <p:pic>
        <p:nvPicPr>
          <p:cNvPr id="2" name="Picture 1">
            <a:extLst>
              <a:ext uri="{FF2B5EF4-FFF2-40B4-BE49-F238E27FC236}">
                <a16:creationId xmlns:a16="http://schemas.microsoft.com/office/drawing/2014/main" id="{C87AC5DA-EE68-4F37-870E-C7D50978CE59}"/>
              </a:ext>
            </a:extLst>
          </p:cNvPr>
          <p:cNvPicPr>
            <a:picLocks noChangeAspect="1"/>
          </p:cNvPicPr>
          <p:nvPr/>
        </p:nvPicPr>
        <p:blipFill rotWithShape="1">
          <a:blip r:embed="rId4"/>
          <a:srcRect t="1532" b="36956"/>
          <a:stretch/>
        </p:blipFill>
        <p:spPr>
          <a:xfrm>
            <a:off x="753072" y="1828800"/>
            <a:ext cx="9019578" cy="4648200"/>
          </a:xfrm>
          <a:prstGeom prst="rect">
            <a:avLst/>
          </a:prstGeom>
        </p:spPr>
      </p:pic>
      <p:pic>
        <p:nvPicPr>
          <p:cNvPr id="4" name="Recorded Sound">
            <a:hlinkClick r:id="" action="ppaction://media"/>
            <a:extLst>
              <a:ext uri="{FF2B5EF4-FFF2-40B4-BE49-F238E27FC236}">
                <a16:creationId xmlns:a16="http://schemas.microsoft.com/office/drawing/2014/main" id="{8CA5A66B-4427-49F8-9420-D1B4EFA8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1819" y="6119792"/>
            <a:ext cx="406400" cy="406400"/>
          </a:xfrm>
          <a:prstGeom prst="rect">
            <a:avLst/>
          </a:prstGeom>
        </p:spPr>
      </p:pic>
    </p:spTree>
    <p:extLst>
      <p:ext uri="{BB962C8B-B14F-4D97-AF65-F5344CB8AC3E}">
        <p14:creationId xmlns:p14="http://schemas.microsoft.com/office/powerpoint/2010/main" val="14664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6740354-61C5-4805-B585-D11B0C21967A}"/>
              </a:ext>
            </a:extLst>
          </p:cNvPr>
          <p:cNvGrpSpPr/>
          <p:nvPr/>
        </p:nvGrpSpPr>
        <p:grpSpPr>
          <a:xfrm>
            <a:off x="728954" y="489655"/>
            <a:ext cx="9098280" cy="6221589"/>
            <a:chOff x="728954" y="489655"/>
            <a:chExt cx="9098280" cy="6221589"/>
          </a:xfrm>
        </p:grpSpPr>
        <p:grpSp>
          <p:nvGrpSpPr>
            <p:cNvPr id="16" name="Group 15">
              <a:extLst>
                <a:ext uri="{FF2B5EF4-FFF2-40B4-BE49-F238E27FC236}">
                  <a16:creationId xmlns:a16="http://schemas.microsoft.com/office/drawing/2014/main" id="{8D667749-6F7A-4310-A4B9-D3344703B255}"/>
                </a:ext>
              </a:extLst>
            </p:cNvPr>
            <p:cNvGrpSpPr/>
            <p:nvPr/>
          </p:nvGrpSpPr>
          <p:grpSpPr>
            <a:xfrm>
              <a:off x="728954" y="489655"/>
              <a:ext cx="9098280" cy="6221589"/>
              <a:chOff x="682216" y="512515"/>
              <a:chExt cx="9098280" cy="6221589"/>
            </a:xfrm>
          </p:grpSpPr>
          <p:grpSp>
            <p:nvGrpSpPr>
              <p:cNvPr id="9" name="Group 8">
                <a:extLst>
                  <a:ext uri="{FF2B5EF4-FFF2-40B4-BE49-F238E27FC236}">
                    <a16:creationId xmlns:a16="http://schemas.microsoft.com/office/drawing/2014/main" id="{A769DD36-95FA-4FFB-BE77-B30B89553C1F}"/>
                  </a:ext>
                </a:extLst>
              </p:cNvPr>
              <p:cNvGrpSpPr/>
              <p:nvPr/>
            </p:nvGrpSpPr>
            <p:grpSpPr>
              <a:xfrm>
                <a:off x="682216" y="512515"/>
                <a:ext cx="9098280" cy="6221589"/>
                <a:chOff x="883781" y="240517"/>
                <a:chExt cx="9098280" cy="6221589"/>
              </a:xfrm>
            </p:grpSpPr>
            <p:grpSp>
              <p:nvGrpSpPr>
                <p:cNvPr id="7" name="Group 6">
                  <a:extLst>
                    <a:ext uri="{FF2B5EF4-FFF2-40B4-BE49-F238E27FC236}">
                      <a16:creationId xmlns:a16="http://schemas.microsoft.com/office/drawing/2014/main" id="{AD2439B9-8378-4EE5-A634-4E34B9EFDA06}"/>
                    </a:ext>
                  </a:extLst>
                </p:cNvPr>
                <p:cNvGrpSpPr/>
                <p:nvPr/>
              </p:nvGrpSpPr>
              <p:grpSpPr>
                <a:xfrm>
                  <a:off x="883781" y="240517"/>
                  <a:ext cx="9098280" cy="6221589"/>
                  <a:chOff x="811530" y="391429"/>
                  <a:chExt cx="8801100" cy="6221589"/>
                </a:xfrm>
              </p:grpSpPr>
              <p:grpSp>
                <p:nvGrpSpPr>
                  <p:cNvPr id="4" name="Group 3">
                    <a:extLst>
                      <a:ext uri="{FF2B5EF4-FFF2-40B4-BE49-F238E27FC236}">
                        <a16:creationId xmlns:a16="http://schemas.microsoft.com/office/drawing/2014/main" id="{EED97172-0DEF-4363-B031-9F1CC226B9E8}"/>
                      </a:ext>
                    </a:extLst>
                  </p:cNvPr>
                  <p:cNvGrpSpPr/>
                  <p:nvPr/>
                </p:nvGrpSpPr>
                <p:grpSpPr>
                  <a:xfrm>
                    <a:off x="811530" y="391429"/>
                    <a:ext cx="8801100" cy="6221589"/>
                    <a:chOff x="1714500" y="304801"/>
                    <a:chExt cx="8801100" cy="6221589"/>
                  </a:xfrm>
                </p:grpSpPr>
                <p:pic>
                  <p:nvPicPr>
                    <p:cNvPr id="2" name="Picture 1">
                      <a:extLst>
                        <a:ext uri="{FF2B5EF4-FFF2-40B4-BE49-F238E27FC236}">
                          <a16:creationId xmlns:a16="http://schemas.microsoft.com/office/drawing/2014/main" id="{C87AC5DA-EE68-4F37-870E-C7D50978CE59}"/>
                        </a:ext>
                      </a:extLst>
                    </p:cNvPr>
                    <p:cNvPicPr>
                      <a:picLocks noChangeAspect="1"/>
                    </p:cNvPicPr>
                    <p:nvPr/>
                  </p:nvPicPr>
                  <p:blipFill rotWithShape="1">
                    <a:blip r:embed="rId4"/>
                    <a:srcRect t="1260" b="464"/>
                    <a:stretch/>
                  </p:blipFill>
                  <p:spPr>
                    <a:xfrm>
                      <a:off x="3505200" y="304801"/>
                      <a:ext cx="5116236" cy="6221589"/>
                    </a:xfrm>
                    <a:prstGeom prst="rect">
                      <a:avLst/>
                    </a:prstGeom>
                  </p:spPr>
                </p:pic>
                <p:sp>
                  <p:nvSpPr>
                    <p:cNvPr id="5" name="Rectangle 4">
                      <a:extLst>
                        <a:ext uri="{FF2B5EF4-FFF2-40B4-BE49-F238E27FC236}">
                          <a16:creationId xmlns:a16="http://schemas.microsoft.com/office/drawing/2014/main" id="{C2465DE6-6CAB-4A86-8AD3-F1E11D5FA8E3}"/>
                        </a:ext>
                      </a:extLst>
                    </p:cNvPr>
                    <p:cNvSpPr/>
                    <p:nvPr/>
                  </p:nvSpPr>
                  <p:spPr>
                    <a:xfrm>
                      <a:off x="3581400" y="1524000"/>
                      <a:ext cx="39624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251E99-7615-4471-B90F-5D4C5BA26B93}"/>
                        </a:ext>
                      </a:extLst>
                    </p:cNvPr>
                    <p:cNvSpPr/>
                    <p:nvPr/>
                  </p:nvSpPr>
                  <p:spPr>
                    <a:xfrm>
                      <a:off x="3581400" y="2895600"/>
                      <a:ext cx="3962400" cy="1219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B8DAFE-E643-4C5F-85E7-7FB2F39EF618}"/>
                        </a:ext>
                      </a:extLst>
                    </p:cNvPr>
                    <p:cNvSpPr txBox="1"/>
                    <p:nvPr/>
                  </p:nvSpPr>
                  <p:spPr>
                    <a:xfrm>
                      <a:off x="1714500" y="990600"/>
                      <a:ext cx="1828800" cy="923330"/>
                    </a:xfrm>
                    <a:prstGeom prst="rect">
                      <a:avLst/>
                    </a:prstGeom>
                    <a:noFill/>
                  </p:spPr>
                  <p:txBody>
                    <a:bodyPr wrap="square" rtlCol="0">
                      <a:spAutoFit/>
                    </a:bodyPr>
                    <a:lstStyle/>
                    <a:p>
                      <a:r>
                        <a:rPr lang="en-US" dirty="0">
                          <a:solidFill>
                            <a:schemeClr val="tx1">
                              <a:lumMod val="75000"/>
                              <a:lumOff val="25000"/>
                            </a:schemeClr>
                          </a:solidFill>
                        </a:rPr>
                        <a:t>Data Reported for </a:t>
                      </a:r>
                      <a:r>
                        <a:rPr lang="en-US" u="sng" dirty="0">
                          <a:solidFill>
                            <a:schemeClr val="tx1">
                              <a:lumMod val="75000"/>
                              <a:lumOff val="25000"/>
                            </a:schemeClr>
                          </a:solidFill>
                        </a:rPr>
                        <a:t>EACH</a:t>
                      </a:r>
                      <a:r>
                        <a:rPr lang="en-US" dirty="0">
                          <a:solidFill>
                            <a:schemeClr val="tx1">
                              <a:lumMod val="75000"/>
                              <a:lumOff val="25000"/>
                            </a:schemeClr>
                          </a:solidFill>
                        </a:rPr>
                        <a:t> Facility</a:t>
                      </a:r>
                    </a:p>
                  </p:txBody>
                </p:sp>
                <p:sp>
                  <p:nvSpPr>
                    <p:cNvPr id="10" name="TextBox 9">
                      <a:extLst>
                        <a:ext uri="{FF2B5EF4-FFF2-40B4-BE49-F238E27FC236}">
                          <a16:creationId xmlns:a16="http://schemas.microsoft.com/office/drawing/2014/main" id="{0400CEAE-FE8D-41EB-B89B-3877737FC0D4}"/>
                        </a:ext>
                      </a:extLst>
                    </p:cNvPr>
                    <p:cNvSpPr txBox="1"/>
                    <p:nvPr/>
                  </p:nvSpPr>
                  <p:spPr>
                    <a:xfrm>
                      <a:off x="7924800" y="2057400"/>
                      <a:ext cx="2590800" cy="923330"/>
                    </a:xfrm>
                    <a:prstGeom prst="rect">
                      <a:avLst/>
                    </a:prstGeom>
                    <a:noFill/>
                  </p:spPr>
                  <p:txBody>
                    <a:bodyPr wrap="square" rtlCol="0">
                      <a:spAutoFit/>
                    </a:bodyPr>
                    <a:lstStyle/>
                    <a:p>
                      <a:r>
                        <a:rPr lang="en-US" dirty="0">
                          <a:solidFill>
                            <a:schemeClr val="tx1">
                              <a:lumMod val="75000"/>
                              <a:lumOff val="25000"/>
                            </a:schemeClr>
                          </a:solidFill>
                        </a:rPr>
                        <a:t>Report Eligibility and Enrollment Data Monthly</a:t>
                      </a:r>
                    </a:p>
                  </p:txBody>
                </p:sp>
              </p:grpSp>
              <p:cxnSp>
                <p:nvCxnSpPr>
                  <p:cNvPr id="15" name="Straight Arrow Connector 14">
                    <a:extLst>
                      <a:ext uri="{FF2B5EF4-FFF2-40B4-BE49-F238E27FC236}">
                        <a16:creationId xmlns:a16="http://schemas.microsoft.com/office/drawing/2014/main" id="{F5A91AF1-249B-415F-A179-BBB6DF6F7B28}"/>
                      </a:ext>
                    </a:extLst>
                  </p:cNvPr>
                  <p:cNvCxnSpPr/>
                  <p:nvPr/>
                </p:nvCxnSpPr>
                <p:spPr>
                  <a:xfrm flipH="1">
                    <a:off x="6346866" y="3065036"/>
                    <a:ext cx="1371600" cy="2196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11" name="TextBox 10"/>
                <p:cNvSpPr txBox="1"/>
                <p:nvPr/>
              </p:nvSpPr>
              <p:spPr>
                <a:xfrm>
                  <a:off x="5231356" y="3133139"/>
                  <a:ext cx="228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a:t>
                  </a:r>
                </a:p>
              </p:txBody>
            </p:sp>
            <p:sp>
              <p:nvSpPr>
                <p:cNvPr id="12" name="TextBox 11"/>
                <p:cNvSpPr txBox="1"/>
                <p:nvPr/>
              </p:nvSpPr>
              <p:spPr>
                <a:xfrm>
                  <a:off x="5231356" y="3427514"/>
                  <a:ext cx="228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a:t>
                  </a:r>
                </a:p>
              </p:txBody>
            </p:sp>
          </p:grpSp>
          <p:sp>
            <p:nvSpPr>
              <p:cNvPr id="14" name="TextBox 13"/>
              <p:cNvSpPr txBox="1"/>
              <p:nvPr/>
            </p:nvSpPr>
            <p:spPr>
              <a:xfrm>
                <a:off x="4987377" y="3987893"/>
                <a:ext cx="3810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a:t>
                </a:r>
              </a:p>
            </p:txBody>
          </p:sp>
        </p:grpSp>
        <p:sp>
          <p:nvSpPr>
            <p:cNvPr id="3" name="TextBox 2"/>
            <p:cNvSpPr txBox="1"/>
            <p:nvPr/>
          </p:nvSpPr>
          <p:spPr>
            <a:xfrm>
              <a:off x="5076529" y="3090899"/>
              <a:ext cx="2286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a:t>
              </a:r>
            </a:p>
          </p:txBody>
        </p:sp>
        <p:cxnSp>
          <p:nvCxnSpPr>
            <p:cNvPr id="13" name="Straight Arrow Connector 12">
              <a:extLst>
                <a:ext uri="{FF2B5EF4-FFF2-40B4-BE49-F238E27FC236}">
                  <a16:creationId xmlns:a16="http://schemas.microsoft.com/office/drawing/2014/main" id="{E9644C05-54AD-4FD6-8775-B93062967C3E}"/>
                </a:ext>
              </a:extLst>
            </p:cNvPr>
            <p:cNvCxnSpPr/>
            <p:nvPr/>
          </p:nvCxnSpPr>
          <p:spPr>
            <a:xfrm>
              <a:off x="1628906" y="1937454"/>
              <a:ext cx="990600" cy="394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18" name="Recorded Sound">
            <a:hlinkClick r:id="" action="ppaction://media"/>
            <a:extLst>
              <a:ext uri="{FF2B5EF4-FFF2-40B4-BE49-F238E27FC236}">
                <a16:creationId xmlns:a16="http://schemas.microsoft.com/office/drawing/2014/main" id="{F978B2B9-4281-46DD-B43C-68C71666E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4086" y="6284588"/>
            <a:ext cx="406400" cy="406400"/>
          </a:xfrm>
          <a:prstGeom prst="rect">
            <a:avLst/>
          </a:prstGeom>
        </p:spPr>
      </p:pic>
    </p:spTree>
    <p:extLst>
      <p:ext uri="{BB962C8B-B14F-4D97-AF65-F5344CB8AC3E}">
        <p14:creationId xmlns:p14="http://schemas.microsoft.com/office/powerpoint/2010/main" val="13256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4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title"/>
          </p:nvPr>
        </p:nvSpPr>
        <p:spPr>
          <a:xfrm>
            <a:off x="1040130" y="295743"/>
            <a:ext cx="8385810" cy="984417"/>
          </a:xfrm>
        </p:spPr>
        <p:txBody>
          <a:bodyPr>
            <a:normAutofit/>
          </a:bodyPr>
          <a:lstStyle/>
          <a:p>
            <a:r>
              <a:rPr lang="en-US" dirty="0"/>
              <a:t>Eligibility application RE-CAP</a:t>
            </a:r>
          </a:p>
        </p:txBody>
      </p:sp>
      <p:sp>
        <p:nvSpPr>
          <p:cNvPr id="102404" name="Rectangle 4"/>
          <p:cNvSpPr>
            <a:spLocks noChangeArrowheads="1"/>
          </p:cNvSpPr>
          <p:nvPr/>
        </p:nvSpPr>
        <p:spPr bwMode="auto">
          <a:xfrm>
            <a:off x="1040130" y="2080261"/>
            <a:ext cx="10641330" cy="369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ct val="50000"/>
              </a:spcBef>
              <a:buSzPct val="125000"/>
              <a:buFontTx/>
              <a:buChar char="•"/>
            </a:pPr>
            <a:r>
              <a:rPr lang="en-US" sz="2800" u="sng" dirty="0">
                <a:solidFill>
                  <a:schemeClr val="tx2"/>
                </a:solidFill>
              </a:rPr>
              <a:t>Review</a:t>
            </a:r>
            <a:r>
              <a:rPr lang="en-US" sz="2800" dirty="0">
                <a:solidFill>
                  <a:schemeClr val="tx2"/>
                </a:solidFill>
              </a:rPr>
              <a:t> 					for Completeness</a:t>
            </a:r>
          </a:p>
          <a:p>
            <a:pPr>
              <a:lnSpc>
                <a:spcPct val="130000"/>
              </a:lnSpc>
              <a:spcBef>
                <a:spcPct val="50000"/>
              </a:spcBef>
              <a:buSzPct val="125000"/>
              <a:buFontTx/>
              <a:buChar char="•"/>
            </a:pPr>
            <a:r>
              <a:rPr lang="en-US" sz="2800" u="sng" dirty="0">
                <a:solidFill>
                  <a:schemeClr val="tx2"/>
                </a:solidFill>
              </a:rPr>
              <a:t>Determine</a:t>
            </a:r>
            <a:r>
              <a:rPr lang="en-US" sz="2800" dirty="0">
                <a:solidFill>
                  <a:schemeClr val="tx2"/>
                </a:solidFill>
              </a:rPr>
              <a:t> 				Eligibility Category</a:t>
            </a:r>
          </a:p>
          <a:p>
            <a:pPr>
              <a:lnSpc>
                <a:spcPct val="130000"/>
              </a:lnSpc>
              <a:spcBef>
                <a:spcPct val="50000"/>
              </a:spcBef>
              <a:buSzPct val="125000"/>
              <a:buFontTx/>
              <a:buChar char="•"/>
            </a:pPr>
            <a:r>
              <a:rPr lang="en-US" sz="2800" u="sng" dirty="0">
                <a:solidFill>
                  <a:schemeClr val="tx2"/>
                </a:solidFill>
              </a:rPr>
              <a:t>Summarize</a:t>
            </a:r>
            <a:r>
              <a:rPr lang="en-US" sz="2800" dirty="0">
                <a:solidFill>
                  <a:schemeClr val="tx2"/>
                </a:solidFill>
              </a:rPr>
              <a:t> 				on Eligibility Record</a:t>
            </a:r>
          </a:p>
          <a:p>
            <a:pPr>
              <a:lnSpc>
                <a:spcPct val="130000"/>
              </a:lnSpc>
              <a:spcBef>
                <a:spcPct val="50000"/>
              </a:spcBef>
              <a:buSzPct val="125000"/>
              <a:buFontTx/>
              <a:buChar char="•"/>
            </a:pPr>
            <a:r>
              <a:rPr lang="en-US" sz="2800" u="sng" dirty="0">
                <a:solidFill>
                  <a:schemeClr val="tx2"/>
                </a:solidFill>
              </a:rPr>
              <a:t>Update/Monitor</a:t>
            </a:r>
            <a:r>
              <a:rPr lang="en-US" sz="2800" dirty="0">
                <a:solidFill>
                  <a:schemeClr val="tx2"/>
                </a:solidFill>
              </a:rPr>
              <a:t>		Changes and Dates</a:t>
            </a:r>
          </a:p>
          <a:p>
            <a:pPr>
              <a:lnSpc>
                <a:spcPct val="130000"/>
              </a:lnSpc>
              <a:spcBef>
                <a:spcPct val="50000"/>
              </a:spcBef>
              <a:buSzPct val="125000"/>
              <a:buFontTx/>
              <a:buChar char="•"/>
            </a:pPr>
            <a:r>
              <a:rPr lang="en-US" sz="2800" u="sng" dirty="0">
                <a:solidFill>
                  <a:schemeClr val="tx2"/>
                </a:solidFill>
              </a:rPr>
              <a:t>Report</a:t>
            </a:r>
            <a:r>
              <a:rPr lang="en-US" sz="2800" dirty="0">
                <a:solidFill>
                  <a:schemeClr val="tx2"/>
                </a:solidFill>
              </a:rPr>
              <a:t> 					Eligibility Totals in CARES</a:t>
            </a:r>
          </a:p>
        </p:txBody>
      </p:sp>
      <p:pic>
        <p:nvPicPr>
          <p:cNvPr id="2" name="Recorded Sound">
            <a:hlinkClick r:id="" action="ppaction://media"/>
            <a:extLst>
              <a:ext uri="{FF2B5EF4-FFF2-40B4-BE49-F238E27FC236}">
                <a16:creationId xmlns:a16="http://schemas.microsoft.com/office/drawing/2014/main" id="{C856A39B-0B49-45C4-9A51-C317D05EB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109" y="6217627"/>
            <a:ext cx="406400" cy="406400"/>
          </a:xfrm>
          <a:prstGeom prst="rect">
            <a:avLst/>
          </a:prstGeom>
        </p:spPr>
      </p:pic>
    </p:spTree>
    <p:extLst>
      <p:ext uri="{BB962C8B-B14F-4D97-AF65-F5344CB8AC3E}">
        <p14:creationId xmlns:p14="http://schemas.microsoft.com/office/powerpoint/2010/main" val="4091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FE21-03AA-458D-B5FA-DB4F1886C1D6}"/>
              </a:ext>
            </a:extLst>
          </p:cNvPr>
          <p:cNvSpPr>
            <a:spLocks noGrp="1"/>
          </p:cNvSpPr>
          <p:nvPr>
            <p:ph type="title"/>
          </p:nvPr>
        </p:nvSpPr>
        <p:spPr>
          <a:xfrm>
            <a:off x="3611880" y="1223555"/>
            <a:ext cx="6008370" cy="3118150"/>
          </a:xfrm>
        </p:spPr>
        <p:txBody>
          <a:bodyPr vert="horz" lIns="91440" tIns="45720" rIns="91440" bIns="45720" rtlCol="0" anchor="b">
            <a:normAutofit/>
          </a:bodyPr>
          <a:lstStyle/>
          <a:p>
            <a:pPr algn="r"/>
            <a:r>
              <a:rPr lang="en-US" sz="6000" dirty="0"/>
              <a:t>Recordkeeping Requirements</a:t>
            </a:r>
          </a:p>
        </p:txBody>
      </p:sp>
      <p:pic>
        <p:nvPicPr>
          <p:cNvPr id="20" name="Graphic 19" descr="Books">
            <a:extLst>
              <a:ext uri="{FF2B5EF4-FFF2-40B4-BE49-F238E27FC236}">
                <a16:creationId xmlns:a16="http://schemas.microsoft.com/office/drawing/2014/main" id="{EB9B704C-F4C0-44F9-9837-C99EEFF3F8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994" y="1546154"/>
            <a:ext cx="3765692" cy="3765692"/>
          </a:xfrm>
          <a:prstGeom prst="rect">
            <a:avLst/>
          </a:prstGeom>
        </p:spPr>
      </p:pic>
      <p:pic>
        <p:nvPicPr>
          <p:cNvPr id="3" name="Recorded Sound">
            <a:hlinkClick r:id="" action="ppaction://media"/>
            <a:extLst>
              <a:ext uri="{FF2B5EF4-FFF2-40B4-BE49-F238E27FC236}">
                <a16:creationId xmlns:a16="http://schemas.microsoft.com/office/drawing/2014/main" id="{8E6259E5-C66E-4EE8-94CB-8FB9C72303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1407" y="6235218"/>
            <a:ext cx="406400" cy="406400"/>
          </a:xfrm>
          <a:prstGeom prst="rect">
            <a:avLst/>
          </a:prstGeom>
        </p:spPr>
      </p:pic>
    </p:spTree>
    <p:extLst>
      <p:ext uri="{BB962C8B-B14F-4D97-AF65-F5344CB8AC3E}">
        <p14:creationId xmlns:p14="http://schemas.microsoft.com/office/powerpoint/2010/main" val="14016535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2389B9B-1B55-4A29-8ABD-489F76F6F57A}"/>
              </a:ext>
            </a:extLst>
          </p:cNvPr>
          <p:cNvSpPr>
            <a:spLocks noGrp="1" noChangeArrowheads="1"/>
          </p:cNvSpPr>
          <p:nvPr>
            <p:ph type="title" idx="4294967295"/>
          </p:nvPr>
        </p:nvSpPr>
        <p:spPr>
          <a:xfrm>
            <a:off x="975360" y="529590"/>
            <a:ext cx="7772400" cy="1143000"/>
          </a:xfrm>
        </p:spPr>
        <p:txBody>
          <a:bodyPr>
            <a:normAutofit/>
          </a:bodyPr>
          <a:lstStyle/>
          <a:p>
            <a:pPr algn="ctr">
              <a:defRPr/>
            </a:pPr>
            <a:r>
              <a:rPr lang="en-US" dirty="0">
                <a:solidFill>
                  <a:schemeClr val="accent1">
                    <a:tint val="88000"/>
                    <a:satMod val="150000"/>
                  </a:schemeClr>
                </a:solidFill>
              </a:rPr>
              <a:t>Maintaining  CACFP Documentation</a:t>
            </a:r>
          </a:p>
        </p:txBody>
      </p:sp>
      <p:sp>
        <p:nvSpPr>
          <p:cNvPr id="71683" name="Rectangle 3">
            <a:extLst>
              <a:ext uri="{FF2B5EF4-FFF2-40B4-BE49-F238E27FC236}">
                <a16:creationId xmlns:a16="http://schemas.microsoft.com/office/drawing/2014/main" id="{3DE2F9A1-2BD8-4B2F-8567-A93AF48B504B}"/>
              </a:ext>
            </a:extLst>
          </p:cNvPr>
          <p:cNvSpPr>
            <a:spLocks noGrp="1" noChangeArrowheads="1"/>
          </p:cNvSpPr>
          <p:nvPr>
            <p:ph type="body" sz="half" idx="4294967295"/>
          </p:nvPr>
        </p:nvSpPr>
        <p:spPr>
          <a:xfrm>
            <a:off x="1051560" y="1785938"/>
            <a:ext cx="3810000" cy="4114800"/>
          </a:xfrm>
        </p:spPr>
        <p:txBody>
          <a:bodyPr>
            <a:normAutofit lnSpcReduction="10000"/>
          </a:bodyPr>
          <a:lstStyle/>
          <a:p>
            <a:pPr eaLnBrk="1" hangingPunct="1"/>
            <a:endParaRPr lang="en-US" altLang="en-US" b="1" dirty="0">
              <a:solidFill>
                <a:srgbClr val="FF3300"/>
              </a:solidFill>
            </a:endParaRPr>
          </a:p>
          <a:p>
            <a:pPr lvl="1" eaLnBrk="1" hangingPunct="1">
              <a:buFont typeface="Wingdings" panose="05000000000000000000" pitchFamily="2" charset="2"/>
              <a:buChar char="Ø"/>
            </a:pPr>
            <a:r>
              <a:rPr lang="en-US" altLang="en-US" sz="1800" dirty="0"/>
              <a:t>Schedule A</a:t>
            </a:r>
          </a:p>
          <a:p>
            <a:pPr lvl="1" eaLnBrk="1" hangingPunct="1">
              <a:buFont typeface="Wingdings" panose="05000000000000000000" pitchFamily="2" charset="2"/>
              <a:buChar char="Ø"/>
            </a:pPr>
            <a:r>
              <a:rPr lang="en-US" altLang="en-US" sz="1800" dirty="0"/>
              <a:t>Eligibility Record </a:t>
            </a:r>
          </a:p>
          <a:p>
            <a:pPr lvl="1" eaLnBrk="1" hangingPunct="1">
              <a:buFont typeface="Wingdings" panose="05000000000000000000" pitchFamily="2" charset="2"/>
              <a:buChar char="Ø"/>
            </a:pPr>
            <a:r>
              <a:rPr lang="en-US" altLang="en-US" sz="1800" dirty="0"/>
              <a:t>Attendance Records</a:t>
            </a:r>
          </a:p>
          <a:p>
            <a:pPr lvl="1" eaLnBrk="1" hangingPunct="1">
              <a:buFont typeface="Wingdings" panose="05000000000000000000" pitchFamily="2" charset="2"/>
              <a:buChar char="Ø"/>
            </a:pPr>
            <a:r>
              <a:rPr lang="en-US" altLang="en-US" sz="1800" dirty="0"/>
              <a:t>Meal Count Records</a:t>
            </a:r>
          </a:p>
          <a:p>
            <a:pPr lvl="1" eaLnBrk="1" hangingPunct="1">
              <a:buFont typeface="Wingdings" panose="05000000000000000000" pitchFamily="2" charset="2"/>
              <a:buChar char="Ø"/>
            </a:pPr>
            <a:r>
              <a:rPr lang="en-US" altLang="en-US" sz="1800" dirty="0"/>
              <a:t>Vouchers</a:t>
            </a:r>
          </a:p>
          <a:p>
            <a:pPr lvl="1" eaLnBrk="1" hangingPunct="1">
              <a:buFont typeface="Wingdings" panose="05000000000000000000" pitchFamily="2" charset="2"/>
              <a:buChar char="Ø"/>
            </a:pPr>
            <a:r>
              <a:rPr lang="en-US" altLang="en-US" sz="1800" dirty="0"/>
              <a:t>Monitoring/Household Contact Surveys </a:t>
            </a:r>
          </a:p>
          <a:p>
            <a:pPr lvl="1" eaLnBrk="1" hangingPunct="1">
              <a:buFont typeface="Wingdings" panose="05000000000000000000" pitchFamily="2" charset="2"/>
              <a:buChar char="Ø"/>
            </a:pPr>
            <a:r>
              <a:rPr lang="en-US" altLang="en-US" sz="1800" dirty="0"/>
              <a:t>Dated Menus </a:t>
            </a:r>
          </a:p>
          <a:p>
            <a:pPr lvl="1" eaLnBrk="1" hangingPunct="1">
              <a:buFont typeface="Wingdings" panose="05000000000000000000" pitchFamily="2" charset="2"/>
              <a:buChar char="Ø"/>
            </a:pPr>
            <a:r>
              <a:rPr lang="en-US" altLang="en-US" sz="1800" dirty="0"/>
              <a:t>Child Nutrition (CN) Food Labels</a:t>
            </a:r>
          </a:p>
          <a:p>
            <a:pPr lvl="1" eaLnBrk="1" hangingPunct="1"/>
            <a:endParaRPr lang="en-US" altLang="en-US" b="1" dirty="0"/>
          </a:p>
          <a:p>
            <a:pPr lvl="1" eaLnBrk="1" hangingPunct="1"/>
            <a:endParaRPr lang="en-US" altLang="en-US" b="1" dirty="0"/>
          </a:p>
        </p:txBody>
      </p:sp>
      <p:sp>
        <p:nvSpPr>
          <p:cNvPr id="33796" name="Rectangle 4">
            <a:extLst>
              <a:ext uri="{FF2B5EF4-FFF2-40B4-BE49-F238E27FC236}">
                <a16:creationId xmlns:a16="http://schemas.microsoft.com/office/drawing/2014/main" id="{AD0996C4-7840-4139-BE50-8A99DDE77EF5}"/>
              </a:ext>
            </a:extLst>
          </p:cNvPr>
          <p:cNvSpPr>
            <a:spLocks noGrp="1" noChangeArrowheads="1"/>
          </p:cNvSpPr>
          <p:nvPr>
            <p:ph type="body" sz="half" idx="4294967295"/>
          </p:nvPr>
        </p:nvSpPr>
        <p:spPr>
          <a:xfrm>
            <a:off x="5173982" y="1672590"/>
            <a:ext cx="4267200" cy="4114800"/>
          </a:xfrm>
        </p:spPr>
        <p:txBody>
          <a:bodyPr>
            <a:normAutofit lnSpcReduction="10000"/>
          </a:bodyPr>
          <a:lstStyle/>
          <a:p>
            <a:pPr marL="265176" indent="-265176">
              <a:buFont typeface="Wingdings 2"/>
              <a:buChar char=""/>
              <a:defRPr/>
            </a:pPr>
            <a:endParaRPr lang="en-US" sz="2400" dirty="0"/>
          </a:p>
          <a:p>
            <a:pPr marL="633222" lvl="1">
              <a:buFont typeface="Wingdings" panose="05000000000000000000" pitchFamily="2" charset="2"/>
              <a:buChar char="Ø"/>
              <a:defRPr/>
            </a:pPr>
            <a:r>
              <a:rPr lang="en-US" sz="1800" dirty="0"/>
              <a:t>Vendor Contracts</a:t>
            </a:r>
          </a:p>
          <a:p>
            <a:pPr marL="633222" lvl="1">
              <a:buFont typeface="Wingdings" panose="05000000000000000000" pitchFamily="2" charset="2"/>
              <a:buChar char="Ø"/>
              <a:defRPr/>
            </a:pPr>
            <a:r>
              <a:rPr lang="en-US" sz="1800" dirty="0"/>
              <a:t>Delivery Slips</a:t>
            </a:r>
          </a:p>
          <a:p>
            <a:pPr marL="633222" lvl="1">
              <a:buFont typeface="Wingdings" panose="05000000000000000000" pitchFamily="2" charset="2"/>
              <a:buChar char="Ø"/>
              <a:defRPr/>
            </a:pPr>
            <a:r>
              <a:rPr lang="en-US" sz="1800" dirty="0"/>
              <a:t>Cost Documentation</a:t>
            </a:r>
          </a:p>
          <a:p>
            <a:pPr marL="633222" lvl="1">
              <a:buFont typeface="Wingdings" panose="05000000000000000000" pitchFamily="2" charset="2"/>
              <a:buChar char="Ø"/>
              <a:defRPr/>
            </a:pPr>
            <a:r>
              <a:rPr lang="en-US" sz="1800" dirty="0"/>
              <a:t>Staff Training Forms</a:t>
            </a:r>
          </a:p>
          <a:p>
            <a:pPr marL="633222" lvl="1">
              <a:buFont typeface="Wingdings" panose="05000000000000000000" pitchFamily="2" charset="2"/>
              <a:buChar char="Ø"/>
              <a:defRPr/>
            </a:pPr>
            <a:r>
              <a:rPr lang="en-US" sz="1800" dirty="0"/>
              <a:t>Civil Rights Documentation</a:t>
            </a:r>
          </a:p>
          <a:p>
            <a:pPr marL="633222" lvl="1">
              <a:buFont typeface="Wingdings" panose="05000000000000000000" pitchFamily="2" charset="2"/>
              <a:buChar char="Ø"/>
              <a:defRPr/>
            </a:pPr>
            <a:r>
              <a:rPr lang="en-US" sz="1800" dirty="0"/>
              <a:t>Renewal Application </a:t>
            </a:r>
          </a:p>
          <a:p>
            <a:pPr marL="633222" lvl="1">
              <a:buFont typeface="Wingdings" panose="05000000000000000000" pitchFamily="2" charset="2"/>
              <a:buChar char="Ø"/>
              <a:defRPr/>
            </a:pPr>
            <a:r>
              <a:rPr lang="en-US" sz="1800" dirty="0"/>
              <a:t>501C Tax Documentation/Formation Papers</a:t>
            </a:r>
          </a:p>
          <a:p>
            <a:pPr marL="633222" lvl="1">
              <a:buFont typeface="Wingdings" panose="05000000000000000000" pitchFamily="2" charset="2"/>
              <a:buChar char="Ø"/>
              <a:defRPr/>
            </a:pPr>
            <a:r>
              <a:rPr lang="en-US" sz="1800" dirty="0"/>
              <a:t>Procurement Standards</a:t>
            </a:r>
            <a:endParaRPr lang="en-US" dirty="0"/>
          </a:p>
        </p:txBody>
      </p:sp>
      <p:pic>
        <p:nvPicPr>
          <p:cNvPr id="2" name="Recorded Sound">
            <a:hlinkClick r:id="" action="ppaction://media"/>
            <a:extLst>
              <a:ext uri="{FF2B5EF4-FFF2-40B4-BE49-F238E27FC236}">
                <a16:creationId xmlns:a16="http://schemas.microsoft.com/office/drawing/2014/main" id="{A0D7EF38-1B49-4E99-AF85-B4665F9076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2349" y="6451600"/>
            <a:ext cx="406400" cy="406400"/>
          </a:xfrm>
          <a:prstGeom prst="rect">
            <a:avLst/>
          </a:prstGeom>
        </p:spPr>
      </p:pic>
      <p:pic>
        <p:nvPicPr>
          <p:cNvPr id="3" name="Recorded Sound">
            <a:hlinkClick r:id="" action="ppaction://media"/>
            <a:extLst>
              <a:ext uri="{FF2B5EF4-FFF2-40B4-BE49-F238E27FC236}">
                <a16:creationId xmlns:a16="http://schemas.microsoft.com/office/drawing/2014/main" id="{54B2C9FA-39FF-45C7-B7EE-0AFB1392230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81360" y="6451600"/>
            <a:ext cx="406400" cy="406400"/>
          </a:xfrm>
          <a:prstGeom prst="rect">
            <a:avLst/>
          </a:prstGeom>
        </p:spPr>
      </p:pic>
    </p:spTree>
    <p:extLst>
      <p:ext uri="{BB962C8B-B14F-4D97-AF65-F5344CB8AC3E}">
        <p14:creationId xmlns:p14="http://schemas.microsoft.com/office/powerpoint/2010/main" val="1732484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9" fill="hold"/>
                                        <p:tgtEl>
                                          <p:spTgt spid="2"/>
                                        </p:tgtEl>
                                      </p:cBhvr>
                                    </p:cmd>
                                  </p:childTnLst>
                                </p:cTn>
                              </p:par>
                            </p:childTnLst>
                          </p:cTn>
                        </p:par>
                        <p:par>
                          <p:cTn id="7" fill="hold">
                            <p:stCondLst>
                              <p:cond delay="24599"/>
                            </p:stCondLst>
                            <p:childTnLst>
                              <p:par>
                                <p:cTn id="8" presetID="1" presetClass="mediacall" presetSubtype="0" fill="hold" nodeType="afterEffect">
                                  <p:stCondLst>
                                    <p:cond delay="0"/>
                                  </p:stCondLst>
                                  <p:childTnLst>
                                    <p:cmd type="call" cmd="playFrom(0.0)">
                                      <p:cBhvr>
                                        <p:cTn id="9" dur="24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DDE5E380-2AC4-40EB-A194-01A91966A3F6}"/>
              </a:ext>
            </a:extLst>
          </p:cNvPr>
          <p:cNvSpPr>
            <a:spLocks noGrp="1" noChangeArrowheads="1"/>
          </p:cNvSpPr>
          <p:nvPr>
            <p:ph idx="1"/>
          </p:nvPr>
        </p:nvSpPr>
        <p:spPr>
          <a:xfrm>
            <a:off x="815392" y="2786868"/>
            <a:ext cx="6343027" cy="1284263"/>
          </a:xfrm>
        </p:spPr>
        <p:txBody>
          <a:bodyPr>
            <a:normAutofit/>
          </a:bodyPr>
          <a:lstStyle/>
          <a:p>
            <a:pPr eaLnBrk="1" hangingPunct="1">
              <a:buFontTx/>
              <a:buNone/>
            </a:pPr>
            <a:r>
              <a:rPr lang="en-US" altLang="en-US" sz="2800" b="1" dirty="0">
                <a:latin typeface="Arial Black" panose="020B0A04020102020204" pitchFamily="34" charset="0"/>
              </a:rPr>
              <a:t>WHAT TYPE OF SYSTEM WORKS FOR YOU? </a:t>
            </a:r>
          </a:p>
          <a:p>
            <a:pPr eaLnBrk="1" hangingPunct="1">
              <a:buFontTx/>
              <a:buNone/>
            </a:pPr>
            <a:endParaRPr lang="en-US" altLang="en-US" b="1" dirty="0"/>
          </a:p>
        </p:txBody>
      </p:sp>
      <p:grpSp>
        <p:nvGrpSpPr>
          <p:cNvPr id="2" name="Group 1">
            <a:extLst>
              <a:ext uri="{FF2B5EF4-FFF2-40B4-BE49-F238E27FC236}">
                <a16:creationId xmlns:a16="http://schemas.microsoft.com/office/drawing/2014/main" id="{712CCE94-BC00-4E64-8D9A-56D4C70377BB}"/>
              </a:ext>
            </a:extLst>
          </p:cNvPr>
          <p:cNvGrpSpPr/>
          <p:nvPr/>
        </p:nvGrpSpPr>
        <p:grpSpPr>
          <a:xfrm>
            <a:off x="6096000" y="194310"/>
            <a:ext cx="5791200" cy="6355080"/>
            <a:chOff x="7206605" y="985136"/>
            <a:chExt cx="4060856" cy="5352245"/>
          </a:xfrm>
        </p:grpSpPr>
        <p:pic>
          <p:nvPicPr>
            <p:cNvPr id="70661" name="Picture 22" descr="MCj03984070000[1]">
              <a:extLst>
                <a:ext uri="{FF2B5EF4-FFF2-40B4-BE49-F238E27FC236}">
                  <a16:creationId xmlns:a16="http://schemas.microsoft.com/office/drawing/2014/main" id="{CC8CCED7-15CB-46FA-9805-D62EE806F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605" y="985136"/>
              <a:ext cx="2106567" cy="3238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1" descr="is?9m69USjP6V7QsxSAO4zuIrjnkQFHrC1OpwNl6k-1qLg">
              <a:extLst>
                <a:ext uri="{FF2B5EF4-FFF2-40B4-BE49-F238E27FC236}">
                  <a16:creationId xmlns:a16="http://schemas.microsoft.com/office/drawing/2014/main" id="{F9F6CAE2-6E2D-4C52-A763-2E1A96654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9771" y="3960088"/>
              <a:ext cx="2106567" cy="2265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6" descr="view details">
              <a:extLst>
                <a:ext uri="{FF2B5EF4-FFF2-40B4-BE49-F238E27FC236}">
                  <a16:creationId xmlns:a16="http://schemas.microsoft.com/office/drawing/2014/main" id="{038CD76E-5C11-4544-8FE5-8A0EF98733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0894" y="1211389"/>
              <a:ext cx="2106567" cy="2106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2" descr="Image result for PICTURE OF CACFP BINDER SYSTEM">
              <a:extLst>
                <a:ext uri="{FF2B5EF4-FFF2-40B4-BE49-F238E27FC236}">
                  <a16:creationId xmlns:a16="http://schemas.microsoft.com/office/drawing/2014/main" id="{C004E513-DA83-4E7C-84B0-5A2F8868E1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3079" y="3317956"/>
              <a:ext cx="1734382" cy="30194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Recorded Sound">
            <a:hlinkClick r:id="" action="ppaction://media"/>
            <a:extLst>
              <a:ext uri="{FF2B5EF4-FFF2-40B4-BE49-F238E27FC236}">
                <a16:creationId xmlns:a16="http://schemas.microsoft.com/office/drawing/2014/main" id="{E12D7032-AC85-472C-93A3-E70BE90E23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12982" y="6340065"/>
            <a:ext cx="406400" cy="406400"/>
          </a:xfrm>
          <a:prstGeom prst="rect">
            <a:avLst/>
          </a:prstGeom>
        </p:spPr>
      </p:pic>
    </p:spTree>
    <p:extLst>
      <p:ext uri="{BB962C8B-B14F-4D97-AF65-F5344CB8AC3E}">
        <p14:creationId xmlns:p14="http://schemas.microsoft.com/office/powerpoint/2010/main" val="1695305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EF8BBF5-CEDB-4A65-B337-12BDE5B7F445}"/>
              </a:ext>
            </a:extLst>
          </p:cNvPr>
          <p:cNvSpPr>
            <a:spLocks noChangeArrowheads="1"/>
          </p:cNvSpPr>
          <p:nvPr/>
        </p:nvSpPr>
        <p:spPr bwMode="auto">
          <a:xfrm>
            <a:off x="963613" y="-2417763"/>
            <a:ext cx="91440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a:p>
        </p:txBody>
      </p:sp>
      <p:sp>
        <p:nvSpPr>
          <p:cNvPr id="73731" name="Rectangle 4">
            <a:extLst>
              <a:ext uri="{FF2B5EF4-FFF2-40B4-BE49-F238E27FC236}">
                <a16:creationId xmlns:a16="http://schemas.microsoft.com/office/drawing/2014/main" id="{BDC1BB64-442C-475C-9AB5-A6CC77DE06CE}"/>
              </a:ext>
            </a:extLst>
          </p:cNvPr>
          <p:cNvSpPr>
            <a:spLocks noChangeArrowheads="1"/>
          </p:cNvSpPr>
          <p:nvPr/>
        </p:nvSpPr>
        <p:spPr bwMode="auto">
          <a:xfrm>
            <a:off x="963613" y="9004300"/>
            <a:ext cx="9144001"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r>
              <a:rPr lang="en-US" altLang="en-US" sz="800" b="1">
                <a:solidFill>
                  <a:srgbClr val="000080"/>
                </a:solidFill>
                <a:latin typeface="Arial" panose="020B0604020202020204" pitchFamily="34" charset="0"/>
                <a:cs typeface="Arial" panose="020B0604020202020204" pitchFamily="34" charset="0"/>
              </a:rPr>
              <a:t> </a:t>
            </a:r>
            <a:endParaRPr lang="en-US" altLang="en-US" sz="1200">
              <a:solidFill>
                <a:srgbClr val="000080"/>
              </a:solidFill>
              <a:latin typeface="Arial" panose="020B0604020202020204" pitchFamily="34" charset="0"/>
              <a:cs typeface="Arial" panose="020B0604020202020204" pitchFamily="34" charset="0"/>
            </a:endParaRPr>
          </a:p>
          <a:p>
            <a:pPr algn="l"/>
            <a:endParaRPr lang="en-US" altLang="en-US" sz="2400"/>
          </a:p>
        </p:txBody>
      </p:sp>
      <p:graphicFrame>
        <p:nvGraphicFramePr>
          <p:cNvPr id="73732" name="Object 5">
            <a:extLst>
              <a:ext uri="{FF2B5EF4-FFF2-40B4-BE49-F238E27FC236}">
                <a16:creationId xmlns:a16="http://schemas.microsoft.com/office/drawing/2014/main" id="{FF18E58B-13B5-4F43-8721-9BC78AA02D18}"/>
              </a:ext>
            </a:extLst>
          </p:cNvPr>
          <p:cNvGraphicFramePr>
            <a:graphicFrameLocks noChangeAspect="1"/>
          </p:cNvGraphicFramePr>
          <p:nvPr>
            <p:extLst>
              <p:ext uri="{D42A27DB-BD31-4B8C-83A1-F6EECF244321}">
                <p14:modId xmlns:p14="http://schemas.microsoft.com/office/powerpoint/2010/main" val="1737655168"/>
              </p:ext>
            </p:extLst>
          </p:nvPr>
        </p:nvGraphicFramePr>
        <p:xfrm>
          <a:off x="712470" y="778669"/>
          <a:ext cx="8610600" cy="5918200"/>
        </p:xfrm>
        <a:graphic>
          <a:graphicData uri="http://schemas.openxmlformats.org/presentationml/2006/ole">
            <mc:AlternateContent xmlns:mc="http://schemas.openxmlformats.org/markup-compatibility/2006">
              <mc:Choice xmlns:v="urn:schemas-microsoft-com:vml" Requires="v">
                <p:oleObj spid="_x0000_s52350" name="Document" r:id="rId6" imgW="9174392" imgH="6831421" progId="Word.Document.8">
                  <p:embed/>
                </p:oleObj>
              </mc:Choice>
              <mc:Fallback>
                <p:oleObj name="Document" r:id="rId6" imgW="9174392" imgH="6831421" progId="Word.Document.8">
                  <p:embed/>
                  <p:pic>
                    <p:nvPicPr>
                      <p:cNvPr id="73732" name="Object 5">
                        <a:extLst>
                          <a:ext uri="{FF2B5EF4-FFF2-40B4-BE49-F238E27FC236}">
                            <a16:creationId xmlns:a16="http://schemas.microsoft.com/office/drawing/2014/main" id="{FF18E58B-13B5-4F43-8721-9BC78AA02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 y="778669"/>
                        <a:ext cx="86106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3" name="Rectangle 3">
            <a:extLst>
              <a:ext uri="{FF2B5EF4-FFF2-40B4-BE49-F238E27FC236}">
                <a16:creationId xmlns:a16="http://schemas.microsoft.com/office/drawing/2014/main" id="{B9A9E281-3D23-4699-90F2-84FA5432B3F2}"/>
              </a:ext>
            </a:extLst>
          </p:cNvPr>
          <p:cNvSpPr>
            <a:spLocks noChangeArrowheads="1"/>
          </p:cNvSpPr>
          <p:nvPr/>
        </p:nvSpPr>
        <p:spPr bwMode="auto">
          <a:xfrm>
            <a:off x="712470" y="161131"/>
            <a:ext cx="792003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sz="2600" b="1" dirty="0">
              <a:solidFill>
                <a:srgbClr val="000080"/>
              </a:solidFill>
              <a:cs typeface="Times New Roman" panose="02020603050405020304" pitchFamily="18" charset="0"/>
            </a:endParaRPr>
          </a:p>
          <a:p>
            <a:r>
              <a:rPr lang="en-US" altLang="en-US" sz="4200" b="1" dirty="0">
                <a:solidFill>
                  <a:srgbClr val="000080"/>
                </a:solidFill>
                <a:cs typeface="Times New Roman" panose="02020603050405020304" pitchFamily="18" charset="0"/>
              </a:rPr>
              <a:t>What is the Schedule A</a:t>
            </a:r>
          </a:p>
          <a:p>
            <a:pPr algn="l"/>
            <a:endParaRPr lang="en-US" altLang="en-US" sz="4000" dirty="0"/>
          </a:p>
        </p:txBody>
      </p:sp>
      <p:sp>
        <p:nvSpPr>
          <p:cNvPr id="8" name="Text Box 6">
            <a:extLst>
              <a:ext uri="{FF2B5EF4-FFF2-40B4-BE49-F238E27FC236}">
                <a16:creationId xmlns:a16="http://schemas.microsoft.com/office/drawing/2014/main" id="{E3E4E0B1-4E90-4C80-8D17-EEB38C8877A2}"/>
              </a:ext>
            </a:extLst>
          </p:cNvPr>
          <p:cNvSpPr txBox="1">
            <a:spLocks noChangeArrowheads="1"/>
          </p:cNvSpPr>
          <p:nvPr/>
        </p:nvSpPr>
        <p:spPr bwMode="auto">
          <a:xfrm>
            <a:off x="5746432" y="5758656"/>
            <a:ext cx="3576638" cy="93821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marL="457200" indent="-457200">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0"/>
              </a:spcBef>
              <a:spcAft>
                <a:spcPct val="0"/>
              </a:spcAft>
              <a:defRPr sz="1000">
                <a:solidFill>
                  <a:schemeClr val="tx1"/>
                </a:solidFill>
                <a:latin typeface="Times New Roman" pitchFamily="18" charset="0"/>
              </a:defRPr>
            </a:lvl6pPr>
            <a:lvl7pPr marL="2971800" indent="-228600" algn="ctr" eaLnBrk="0" fontAlgn="base" hangingPunct="0">
              <a:spcBef>
                <a:spcPct val="0"/>
              </a:spcBef>
              <a:spcAft>
                <a:spcPct val="0"/>
              </a:spcAft>
              <a:defRPr sz="1000">
                <a:solidFill>
                  <a:schemeClr val="tx1"/>
                </a:solidFill>
                <a:latin typeface="Times New Roman" pitchFamily="18" charset="0"/>
              </a:defRPr>
            </a:lvl7pPr>
            <a:lvl8pPr marL="3429000" indent="-228600" algn="ctr" eaLnBrk="0" fontAlgn="base" hangingPunct="0">
              <a:spcBef>
                <a:spcPct val="0"/>
              </a:spcBef>
              <a:spcAft>
                <a:spcPct val="0"/>
              </a:spcAft>
              <a:defRPr sz="1000">
                <a:solidFill>
                  <a:schemeClr val="tx1"/>
                </a:solidFill>
                <a:latin typeface="Times New Roman" pitchFamily="18" charset="0"/>
              </a:defRPr>
            </a:lvl8pPr>
            <a:lvl9pPr marL="3886200" indent="-228600" algn="ctr" eaLnBrk="0" fontAlgn="base" hangingPunct="0">
              <a:spcBef>
                <a:spcPct val="0"/>
              </a:spcBef>
              <a:spcAft>
                <a:spcPct val="0"/>
              </a:spcAft>
              <a:defRPr sz="1000">
                <a:solidFill>
                  <a:schemeClr val="tx1"/>
                </a:solidFill>
                <a:latin typeface="Times New Roman" pitchFamily="18" charset="0"/>
              </a:defRPr>
            </a:lvl9pPr>
          </a:lstStyle>
          <a:p>
            <a:pPr marL="171450" indent="-171450">
              <a:spcBef>
                <a:spcPct val="50000"/>
              </a:spcBef>
              <a:buFont typeface="Wingdings" pitchFamily="2" charset="2"/>
              <a:buChar char="Ø"/>
              <a:defRPr/>
            </a:pPr>
            <a:r>
              <a:rPr lang="en-US" sz="1100" b="1" dirty="0">
                <a:solidFill>
                  <a:schemeClr val="accent2">
                    <a:lumMod val="75000"/>
                  </a:schemeClr>
                </a:solidFill>
                <a:latin typeface="Tahoma" pitchFamily="34" charset="0"/>
                <a:cs typeface="Tahoma" pitchFamily="34" charset="0"/>
              </a:rPr>
              <a:t>Update program changes within 10 days.</a:t>
            </a:r>
          </a:p>
          <a:p>
            <a:pPr marL="171450" indent="-171450">
              <a:spcBef>
                <a:spcPct val="50000"/>
              </a:spcBef>
              <a:buFont typeface="Wingdings" pitchFamily="2" charset="2"/>
              <a:buChar char="Ø"/>
              <a:defRPr/>
            </a:pPr>
            <a:r>
              <a:rPr lang="en-US" sz="1100" b="1" dirty="0">
                <a:solidFill>
                  <a:schemeClr val="accent2">
                    <a:lumMod val="75000"/>
                  </a:schemeClr>
                </a:solidFill>
                <a:latin typeface="Tahoma" pitchFamily="34" charset="0"/>
                <a:cs typeface="Tahoma" pitchFamily="34" charset="0"/>
              </a:rPr>
              <a:t>Use red pen to make changes.</a:t>
            </a:r>
          </a:p>
          <a:p>
            <a:pPr marL="171450" indent="-171450">
              <a:spcBef>
                <a:spcPct val="50000"/>
              </a:spcBef>
              <a:buFont typeface="Wingdings" pitchFamily="2" charset="2"/>
              <a:buChar char="Ø"/>
              <a:defRPr/>
            </a:pPr>
            <a:r>
              <a:rPr lang="en-US" sz="1100" b="1" dirty="0">
                <a:solidFill>
                  <a:schemeClr val="accent2">
                    <a:lumMod val="75000"/>
                  </a:schemeClr>
                </a:solidFill>
                <a:latin typeface="Tahoma" pitchFamily="34" charset="0"/>
                <a:cs typeface="Tahoma" pitchFamily="34" charset="0"/>
              </a:rPr>
              <a:t>Signed by authorized CACFP Program Representative .</a:t>
            </a:r>
          </a:p>
        </p:txBody>
      </p:sp>
      <p:pic>
        <p:nvPicPr>
          <p:cNvPr id="2" name="Recorded Sound">
            <a:hlinkClick r:id="" action="ppaction://media"/>
            <a:extLst>
              <a:ext uri="{FF2B5EF4-FFF2-40B4-BE49-F238E27FC236}">
                <a16:creationId xmlns:a16="http://schemas.microsoft.com/office/drawing/2014/main" id="{1E1A9D5F-63D9-49AB-8F6E-2C3F38D665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76330" y="6451600"/>
            <a:ext cx="406400" cy="406400"/>
          </a:xfrm>
          <a:prstGeom prst="rect">
            <a:avLst/>
          </a:prstGeom>
        </p:spPr>
      </p:pic>
    </p:spTree>
    <p:extLst>
      <p:ext uri="{BB962C8B-B14F-4D97-AF65-F5344CB8AC3E}">
        <p14:creationId xmlns:p14="http://schemas.microsoft.com/office/powerpoint/2010/main" val="42239630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AC439-C894-4239-BBA0-9B090363F7AB}"/>
              </a:ext>
            </a:extLst>
          </p:cNvPr>
          <p:cNvPicPr>
            <a:picLocks noChangeAspect="1"/>
          </p:cNvPicPr>
          <p:nvPr/>
        </p:nvPicPr>
        <p:blipFill>
          <a:blip r:embed="rId5"/>
          <a:stretch>
            <a:fillRect/>
          </a:stretch>
        </p:blipFill>
        <p:spPr>
          <a:xfrm>
            <a:off x="764540" y="4268787"/>
            <a:ext cx="10172700" cy="1532781"/>
          </a:xfrm>
          <a:prstGeom prst="rect">
            <a:avLst/>
          </a:prstGeom>
        </p:spPr>
      </p:pic>
      <p:pic>
        <p:nvPicPr>
          <p:cNvPr id="3" name="Picture 2">
            <a:extLst>
              <a:ext uri="{FF2B5EF4-FFF2-40B4-BE49-F238E27FC236}">
                <a16:creationId xmlns:a16="http://schemas.microsoft.com/office/drawing/2014/main" id="{DD192E56-8075-4284-A4CE-9B3C69C8CE87}"/>
              </a:ext>
            </a:extLst>
          </p:cNvPr>
          <p:cNvPicPr>
            <a:picLocks noChangeAspect="1"/>
          </p:cNvPicPr>
          <p:nvPr/>
        </p:nvPicPr>
        <p:blipFill>
          <a:blip r:embed="rId6"/>
          <a:stretch>
            <a:fillRect/>
          </a:stretch>
        </p:blipFill>
        <p:spPr>
          <a:xfrm>
            <a:off x="764540" y="381000"/>
            <a:ext cx="8636000" cy="3656856"/>
          </a:xfrm>
          <a:prstGeom prst="rect">
            <a:avLst/>
          </a:prstGeom>
        </p:spPr>
      </p:pic>
      <p:sp>
        <p:nvSpPr>
          <p:cNvPr id="4" name="Rectangle 3">
            <a:extLst>
              <a:ext uri="{FF2B5EF4-FFF2-40B4-BE49-F238E27FC236}">
                <a16:creationId xmlns:a16="http://schemas.microsoft.com/office/drawing/2014/main" id="{2F6822F5-8A47-4560-9350-012AA49D0FBD}"/>
              </a:ext>
            </a:extLst>
          </p:cNvPr>
          <p:cNvSpPr/>
          <p:nvPr/>
        </p:nvSpPr>
        <p:spPr>
          <a:xfrm>
            <a:off x="2007870" y="5198110"/>
            <a:ext cx="1536700" cy="444500"/>
          </a:xfrm>
          <a:prstGeom prst="rect">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47682459-8719-4B5B-B2FF-8FC0A0DAE0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34040" y="6223643"/>
            <a:ext cx="406400" cy="406400"/>
          </a:xfrm>
          <a:prstGeom prst="rect">
            <a:avLst/>
          </a:prstGeom>
        </p:spPr>
      </p:pic>
    </p:spTree>
    <p:extLst>
      <p:ext uri="{BB962C8B-B14F-4D97-AF65-F5344CB8AC3E}">
        <p14:creationId xmlns:p14="http://schemas.microsoft.com/office/powerpoint/2010/main" val="74808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D53BA-6DA7-4BDC-9A7D-AB59C089BBDD}"/>
              </a:ext>
            </a:extLst>
          </p:cNvPr>
          <p:cNvPicPr>
            <a:picLocks noChangeAspect="1"/>
          </p:cNvPicPr>
          <p:nvPr/>
        </p:nvPicPr>
        <p:blipFill>
          <a:blip r:embed="rId4"/>
          <a:stretch>
            <a:fillRect/>
          </a:stretch>
        </p:blipFill>
        <p:spPr>
          <a:xfrm>
            <a:off x="590649" y="697230"/>
            <a:ext cx="10805061" cy="5793794"/>
          </a:xfrm>
          <a:prstGeom prst="rect">
            <a:avLst/>
          </a:prstGeom>
          <a:ln w="31750" cap="sq">
            <a:noFill/>
            <a:miter lim="800000"/>
          </a:ln>
        </p:spPr>
      </p:pic>
      <p:sp>
        <p:nvSpPr>
          <p:cNvPr id="3" name="TextBox 2">
            <a:extLst>
              <a:ext uri="{FF2B5EF4-FFF2-40B4-BE49-F238E27FC236}">
                <a16:creationId xmlns:a16="http://schemas.microsoft.com/office/drawing/2014/main" id="{40941406-AA9A-400D-89F6-A0DD26801FDD}"/>
              </a:ext>
            </a:extLst>
          </p:cNvPr>
          <p:cNvSpPr txBox="1"/>
          <p:nvPr/>
        </p:nvSpPr>
        <p:spPr>
          <a:xfrm>
            <a:off x="262890" y="297180"/>
            <a:ext cx="4606290" cy="400110"/>
          </a:xfrm>
          <a:prstGeom prst="rect">
            <a:avLst/>
          </a:prstGeom>
          <a:noFill/>
        </p:spPr>
        <p:txBody>
          <a:bodyPr wrap="square" rtlCol="0">
            <a:spAutoFit/>
          </a:bodyPr>
          <a:lstStyle/>
          <a:p>
            <a:r>
              <a:rPr lang="en-US" sz="2000" dirty="0">
                <a:solidFill>
                  <a:srgbClr val="00B050"/>
                </a:solidFill>
              </a:rPr>
              <a:t>CARES Schedule A Report Example</a:t>
            </a:r>
          </a:p>
        </p:txBody>
      </p:sp>
      <p:pic>
        <p:nvPicPr>
          <p:cNvPr id="4" name="Recorded Sound">
            <a:hlinkClick r:id="" action="ppaction://media"/>
            <a:extLst>
              <a:ext uri="{FF2B5EF4-FFF2-40B4-BE49-F238E27FC236}">
                <a16:creationId xmlns:a16="http://schemas.microsoft.com/office/drawing/2014/main" id="{35BB5A8C-52F1-43DA-A1FC-95340EB1EF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9310" y="6287824"/>
            <a:ext cx="406400" cy="406400"/>
          </a:xfrm>
          <a:prstGeom prst="rect">
            <a:avLst/>
          </a:prstGeom>
        </p:spPr>
      </p:pic>
    </p:spTree>
    <p:extLst>
      <p:ext uri="{BB962C8B-B14F-4D97-AF65-F5344CB8AC3E}">
        <p14:creationId xmlns:p14="http://schemas.microsoft.com/office/powerpoint/2010/main" val="19730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2" name="Group 11">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3" name="Straight Connector 12">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4765972"/>
            <a:ext cx="8596668" cy="1320800"/>
          </a:xfrm>
        </p:spPr>
        <p:txBody>
          <a:bodyPr anchor="ctr">
            <a:normAutofit/>
          </a:bodyPr>
          <a:lstStyle/>
          <a:p>
            <a:r>
              <a:rPr lang="en-US" sz="4400" b="1" dirty="0">
                <a:solidFill>
                  <a:schemeClr val="bg1"/>
                </a:solidFill>
              </a:rPr>
              <a:t>CACFP Rates of Reimbursement</a:t>
            </a:r>
          </a:p>
        </p:txBody>
      </p:sp>
      <p:sp useBgFill="1">
        <p:nvSpPr>
          <p:cNvPr id="23" name="Rectangle 22">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F333F98C-C9A3-4832-95DD-FB8B4284BCCF}"/>
              </a:ext>
            </a:extLst>
          </p:cNvPr>
          <p:cNvGraphicFramePr>
            <a:graphicFrameLocks noGrp="1"/>
          </p:cNvGraphicFramePr>
          <p:nvPr>
            <p:ph idx="1"/>
            <p:extLst>
              <p:ext uri="{D42A27DB-BD31-4B8C-83A1-F6EECF244321}">
                <p14:modId xmlns:p14="http://schemas.microsoft.com/office/powerpoint/2010/main" val="1049627777"/>
              </p:ext>
            </p:extLst>
          </p:nvPr>
        </p:nvGraphicFramePr>
        <p:xfrm>
          <a:off x="642938" y="642938"/>
          <a:ext cx="10906125" cy="328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9C6F53ED-7108-424C-8DE8-E3711CD26775}"/>
              </a:ext>
            </a:extLst>
          </p:cNvPr>
          <p:cNvSpPr/>
          <p:nvPr/>
        </p:nvSpPr>
        <p:spPr>
          <a:xfrm>
            <a:off x="2746189" y="4005097"/>
            <a:ext cx="6527813" cy="400110"/>
          </a:xfrm>
          <a:prstGeom prst="rect">
            <a:avLst/>
          </a:prstGeom>
        </p:spPr>
        <p:txBody>
          <a:bodyPr wrap="none">
            <a:spAutoFit/>
          </a:bodyPr>
          <a:lstStyle/>
          <a:p>
            <a:r>
              <a:rPr lang="en-US" sz="2000" dirty="0"/>
              <a:t>https://www.fns.usda.gov/cacfp/reimbursement-rates</a:t>
            </a:r>
          </a:p>
        </p:txBody>
      </p:sp>
      <p:pic>
        <p:nvPicPr>
          <p:cNvPr id="3" name="Recorded Sound">
            <a:hlinkClick r:id="" action="ppaction://media"/>
            <a:extLst>
              <a:ext uri="{FF2B5EF4-FFF2-40B4-BE49-F238E27FC236}">
                <a16:creationId xmlns:a16="http://schemas.microsoft.com/office/drawing/2014/main" id="{B131C479-43A6-454B-80D5-5A9F697A57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79100" y="6451599"/>
            <a:ext cx="406400" cy="406400"/>
          </a:xfrm>
          <a:prstGeom prst="rect">
            <a:avLst/>
          </a:prstGeom>
        </p:spPr>
      </p:pic>
    </p:spTree>
    <p:extLst>
      <p:ext uri="{BB962C8B-B14F-4D97-AF65-F5344CB8AC3E}">
        <p14:creationId xmlns:p14="http://schemas.microsoft.com/office/powerpoint/2010/main" val="7725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56ADC0E-848A-4BC5-AB6C-9A04B028AB79}"/>
              </a:ext>
            </a:extLst>
          </p:cNvPr>
          <p:cNvSpPr>
            <a:spLocks noGrp="1"/>
          </p:cNvSpPr>
          <p:nvPr>
            <p:ph type="title"/>
          </p:nvPr>
        </p:nvSpPr>
        <p:spPr>
          <a:xfrm>
            <a:off x="786130" y="384810"/>
            <a:ext cx="8039100" cy="1262380"/>
          </a:xfrm>
        </p:spPr>
        <p:txBody>
          <a:bodyPr>
            <a:normAutofit/>
          </a:bodyPr>
          <a:lstStyle/>
          <a:p>
            <a:pPr algn="ctr">
              <a:defRPr/>
            </a:pPr>
            <a:r>
              <a:rPr lang="en-US" sz="3100" dirty="0">
                <a:solidFill>
                  <a:schemeClr val="accent1">
                    <a:tint val="88000"/>
                    <a:satMod val="150000"/>
                  </a:schemeClr>
                </a:solidFill>
                <a:latin typeface="Arial Black" pitchFamily="34" charset="0"/>
              </a:rPr>
              <a:t>     ATTENDANCE FORM</a:t>
            </a:r>
            <a:br>
              <a:rPr lang="en-US" sz="3100" dirty="0">
                <a:solidFill>
                  <a:schemeClr val="accent1">
                    <a:tint val="88000"/>
                    <a:satMod val="150000"/>
                  </a:schemeClr>
                </a:solidFill>
                <a:latin typeface="Arial Black" pitchFamily="34" charset="0"/>
              </a:rPr>
            </a:br>
            <a:r>
              <a:rPr lang="en-US" sz="2800" dirty="0"/>
              <a:t>TOTAL ATTENDANCE FOR THE ENTIRE MONTH</a:t>
            </a:r>
          </a:p>
        </p:txBody>
      </p:sp>
      <p:graphicFrame>
        <p:nvGraphicFramePr>
          <p:cNvPr id="78851" name="Object 2">
            <a:extLst>
              <a:ext uri="{FF2B5EF4-FFF2-40B4-BE49-F238E27FC236}">
                <a16:creationId xmlns:a16="http://schemas.microsoft.com/office/drawing/2014/main" id="{D62D495A-28FB-41BA-B168-AFD4D6525709}"/>
              </a:ext>
            </a:extLst>
          </p:cNvPr>
          <p:cNvGraphicFramePr>
            <a:graphicFrameLocks noChangeAspect="1"/>
          </p:cNvGraphicFramePr>
          <p:nvPr>
            <p:extLst>
              <p:ext uri="{D42A27DB-BD31-4B8C-83A1-F6EECF244321}">
                <p14:modId xmlns:p14="http://schemas.microsoft.com/office/powerpoint/2010/main" val="3709773135"/>
              </p:ext>
            </p:extLst>
          </p:nvPr>
        </p:nvGraphicFramePr>
        <p:xfrm>
          <a:off x="786130" y="1109980"/>
          <a:ext cx="8534400" cy="9652000"/>
        </p:xfrm>
        <a:graphic>
          <a:graphicData uri="http://schemas.openxmlformats.org/presentationml/2006/ole">
            <mc:AlternateContent xmlns:mc="http://schemas.openxmlformats.org/markup-compatibility/2006">
              <mc:Choice xmlns:v="urn:schemas-microsoft-com:vml" Requires="v">
                <p:oleObj spid="_x0000_s56448" name="Document" r:id="rId6" imgW="8901121" imgH="10114367" progId="Word.Document.8">
                  <p:embed/>
                </p:oleObj>
              </mc:Choice>
              <mc:Fallback>
                <p:oleObj name="Document" r:id="rId6" imgW="8901121" imgH="10114367" progId="Word.Document.8">
                  <p:embed/>
                  <p:pic>
                    <p:nvPicPr>
                      <p:cNvPr id="78851" name="Object 2">
                        <a:extLst>
                          <a:ext uri="{FF2B5EF4-FFF2-40B4-BE49-F238E27FC236}">
                            <a16:creationId xmlns:a16="http://schemas.microsoft.com/office/drawing/2014/main" id="{D62D495A-28FB-41BA-B168-AFD4D6525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130" y="1109980"/>
                        <a:ext cx="8534400" cy="96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Recorded Sound">
            <a:hlinkClick r:id="" action="ppaction://media"/>
            <a:extLst>
              <a:ext uri="{FF2B5EF4-FFF2-40B4-BE49-F238E27FC236}">
                <a16:creationId xmlns:a16="http://schemas.microsoft.com/office/drawing/2014/main" id="{61782E06-FD93-425F-AC28-FE4DFCFF452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02670" y="6350965"/>
            <a:ext cx="406400" cy="406400"/>
          </a:xfrm>
          <a:prstGeom prst="rect">
            <a:avLst/>
          </a:prstGeom>
        </p:spPr>
      </p:pic>
    </p:spTree>
    <p:extLst>
      <p:ext uri="{BB962C8B-B14F-4D97-AF65-F5344CB8AC3E}">
        <p14:creationId xmlns:p14="http://schemas.microsoft.com/office/powerpoint/2010/main" val="15615855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1">
            <a:extLst>
              <a:ext uri="{FF2B5EF4-FFF2-40B4-BE49-F238E27FC236}">
                <a16:creationId xmlns:a16="http://schemas.microsoft.com/office/drawing/2014/main" id="{A0BA68D4-AD5B-4710-94E8-6BFE4FB84C7F}"/>
              </a:ext>
            </a:extLst>
          </p:cNvPr>
          <p:cNvGraphicFramePr>
            <a:graphicFrameLocks noChangeAspect="1"/>
          </p:cNvGraphicFramePr>
          <p:nvPr/>
        </p:nvGraphicFramePr>
        <p:xfrm>
          <a:off x="1981200" y="762000"/>
          <a:ext cx="8534400" cy="5943600"/>
        </p:xfrm>
        <a:graphic>
          <a:graphicData uri="http://schemas.openxmlformats.org/presentationml/2006/ole">
            <mc:AlternateContent xmlns:mc="http://schemas.openxmlformats.org/markup-compatibility/2006">
              <mc:Choice xmlns:v="urn:schemas-microsoft-com:vml" Requires="v">
                <p:oleObj spid="_x0000_s57469" name="Document" r:id="rId6" imgW="7070519" imgH="11130983" progId="Word.Document.8">
                  <p:embed/>
                </p:oleObj>
              </mc:Choice>
              <mc:Fallback>
                <p:oleObj name="Document" r:id="rId6" imgW="7070519" imgH="11130983" progId="Word.Document.8">
                  <p:embed/>
                  <p:pic>
                    <p:nvPicPr>
                      <p:cNvPr id="81922" name="Object 1">
                        <a:extLst>
                          <a:ext uri="{FF2B5EF4-FFF2-40B4-BE49-F238E27FC236}">
                            <a16:creationId xmlns:a16="http://schemas.microsoft.com/office/drawing/2014/main" id="{A0BA68D4-AD5B-4710-94E8-6BFE4FB84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762000"/>
                        <a:ext cx="8534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5" name="Rectangle 3">
            <a:extLst>
              <a:ext uri="{FF2B5EF4-FFF2-40B4-BE49-F238E27FC236}">
                <a16:creationId xmlns:a16="http://schemas.microsoft.com/office/drawing/2014/main" id="{020808AC-D91C-4189-ACB9-D2F3BE10BCF4}"/>
              </a:ext>
            </a:extLst>
          </p:cNvPr>
          <p:cNvSpPr>
            <a:spLocks noChangeArrowheads="1"/>
          </p:cNvSpPr>
          <p:nvPr/>
        </p:nvSpPr>
        <p:spPr bwMode="auto">
          <a:xfrm>
            <a:off x="1636713" y="200025"/>
            <a:ext cx="8610600" cy="58420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defRPr/>
            </a:pPr>
            <a:r>
              <a:rPr lang="en-US" sz="1600" b="1" dirty="0">
                <a:latin typeface="Arial Black" pitchFamily="34" charset="0"/>
              </a:rPr>
              <a:t>      Updating &amp; Comparing Eligibility Record to Attendance Record    					</a:t>
            </a:r>
            <a:endParaRPr lang="en-US" sz="2000" b="1" dirty="0">
              <a:solidFill>
                <a:schemeClr val="accent2">
                  <a:lumMod val="75000"/>
                </a:schemeClr>
              </a:solidFill>
            </a:endParaRPr>
          </a:p>
        </p:txBody>
      </p:sp>
      <p:pic>
        <p:nvPicPr>
          <p:cNvPr id="2" name="Recorded Sound">
            <a:hlinkClick r:id="" action="ppaction://media"/>
            <a:extLst>
              <a:ext uri="{FF2B5EF4-FFF2-40B4-BE49-F238E27FC236}">
                <a16:creationId xmlns:a16="http://schemas.microsoft.com/office/drawing/2014/main" id="{71609AE6-B95F-4BCB-B849-4904A6FE21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856229" y="6299200"/>
            <a:ext cx="406400" cy="406400"/>
          </a:xfrm>
          <a:prstGeom prst="rect">
            <a:avLst/>
          </a:prstGeom>
        </p:spPr>
      </p:pic>
    </p:spTree>
    <p:extLst>
      <p:ext uri="{BB962C8B-B14F-4D97-AF65-F5344CB8AC3E}">
        <p14:creationId xmlns:p14="http://schemas.microsoft.com/office/powerpoint/2010/main" val="19347302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1E98E2-CBC6-4B34-BEA1-DE1AF99CDD9C}"/>
              </a:ext>
            </a:extLst>
          </p:cNvPr>
          <p:cNvSpPr/>
          <p:nvPr/>
        </p:nvSpPr>
        <p:spPr>
          <a:xfrm>
            <a:off x="373380" y="783431"/>
            <a:ext cx="9075420" cy="954088"/>
          </a:xfrm>
          <a:prstGeom prst="rect">
            <a:avLst/>
          </a:prstGeom>
        </p:spPr>
        <p:txBody>
          <a:bodyPr wrap="square">
            <a:spAutoFit/>
          </a:bodyPr>
          <a:lstStyle/>
          <a:p>
            <a:pPr>
              <a:defRPr/>
            </a:pPr>
            <a:r>
              <a:rPr lang="en-US" sz="2800" b="1" dirty="0">
                <a:solidFill>
                  <a:prstClr val="black"/>
                </a:solidFill>
                <a:latin typeface="Arial Black" pitchFamily="34" charset="0"/>
              </a:rPr>
              <a:t>Updating &amp; Comparing Eligibility Record to Attendance Record RECAP</a:t>
            </a:r>
            <a:endParaRPr lang="en-US" sz="1050" b="1" dirty="0"/>
          </a:p>
        </p:txBody>
      </p:sp>
      <p:sp>
        <p:nvSpPr>
          <p:cNvPr id="82947" name="TextBox 2">
            <a:extLst>
              <a:ext uri="{FF2B5EF4-FFF2-40B4-BE49-F238E27FC236}">
                <a16:creationId xmlns:a16="http://schemas.microsoft.com/office/drawing/2014/main" id="{3F77D2E3-5C51-4E38-8F99-5BF5B3E82D2B}"/>
              </a:ext>
            </a:extLst>
          </p:cNvPr>
          <p:cNvSpPr txBox="1">
            <a:spLocks noChangeArrowheads="1"/>
          </p:cNvSpPr>
          <p:nvPr/>
        </p:nvSpPr>
        <p:spPr bwMode="auto">
          <a:xfrm>
            <a:off x="1335088" y="2184718"/>
            <a:ext cx="7086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buFont typeface="Arial" panose="020B0604020202020204" pitchFamily="34" charset="0"/>
              <a:buChar char="•"/>
            </a:pPr>
            <a:r>
              <a:rPr lang="en-US" altLang="en-US" sz="2800" dirty="0"/>
              <a:t>Gather Attendance Updates</a:t>
            </a:r>
          </a:p>
          <a:p>
            <a:pPr algn="l">
              <a:buFont typeface="Arial" panose="020B0604020202020204" pitchFamily="34" charset="0"/>
              <a:buChar char="•"/>
            </a:pPr>
            <a:r>
              <a:rPr lang="en-US" altLang="en-US" sz="2800" dirty="0"/>
              <a:t>Determine New Income Eligibility Applications (IEA)</a:t>
            </a:r>
          </a:p>
          <a:p>
            <a:pPr algn="l">
              <a:buFont typeface="Arial" panose="020B0604020202020204" pitchFamily="34" charset="0"/>
              <a:buChar char="•"/>
            </a:pPr>
            <a:r>
              <a:rPr lang="en-US" altLang="en-US" sz="2800" dirty="0"/>
              <a:t>Update Existing IEAs</a:t>
            </a:r>
          </a:p>
          <a:p>
            <a:pPr algn="l">
              <a:buFont typeface="Arial" panose="020B0604020202020204" pitchFamily="34" charset="0"/>
              <a:buChar char="•"/>
            </a:pPr>
            <a:r>
              <a:rPr lang="en-US" altLang="en-US" sz="2800" dirty="0"/>
              <a:t>Update Eligibility Record</a:t>
            </a:r>
          </a:p>
        </p:txBody>
      </p:sp>
      <p:pic>
        <p:nvPicPr>
          <p:cNvPr id="82948" name="Picture 4" descr="C:\Documents and Settings\agmwrig\Local Settings\Temporary Internet Files\Content.IE5\343IFVDA\MC900104878[1].wmf">
            <a:extLst>
              <a:ext uri="{FF2B5EF4-FFF2-40B4-BE49-F238E27FC236}">
                <a16:creationId xmlns:a16="http://schemas.microsoft.com/office/drawing/2014/main" id="{C9BE73A4-32A7-4299-813F-9E591F1A6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3442654"/>
            <a:ext cx="5290079" cy="28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0D648F7B-3647-4DFB-9005-0C2ACF1DA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5741" y="6456573"/>
            <a:ext cx="406400" cy="406400"/>
          </a:xfrm>
          <a:prstGeom prst="rect">
            <a:avLst/>
          </a:prstGeom>
        </p:spPr>
      </p:pic>
    </p:spTree>
    <p:extLst>
      <p:ext uri="{BB962C8B-B14F-4D97-AF65-F5344CB8AC3E}">
        <p14:creationId xmlns:p14="http://schemas.microsoft.com/office/powerpoint/2010/main" val="2324515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Text Box 11947">
            <a:extLst>
              <a:ext uri="{FF2B5EF4-FFF2-40B4-BE49-F238E27FC236}">
                <a16:creationId xmlns:a16="http://schemas.microsoft.com/office/drawing/2014/main" id="{F5FF9171-03FF-49B2-AA5F-595D9DB4326F}"/>
              </a:ext>
            </a:extLst>
          </p:cNvPr>
          <p:cNvSpPr txBox="1">
            <a:spLocks noChangeArrowheads="1"/>
          </p:cNvSpPr>
          <p:nvPr/>
        </p:nvSpPr>
        <p:spPr bwMode="auto">
          <a:xfrm>
            <a:off x="10228847" y="1736348"/>
            <a:ext cx="196315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spcBef>
                <a:spcPct val="50000"/>
              </a:spcBef>
              <a:buFont typeface="Times New Roman" panose="02020603050405020304" pitchFamily="18" charset="0"/>
              <a:buNone/>
            </a:pPr>
            <a:r>
              <a:rPr lang="en-US" altLang="en-US" sz="2000" b="1" dirty="0">
                <a:latin typeface="Arial" panose="020B0604020202020204" pitchFamily="34" charset="0"/>
              </a:rPr>
              <a:t>Record at the Point of each Meal Service</a:t>
            </a:r>
          </a:p>
          <a:p>
            <a:pPr>
              <a:spcBef>
                <a:spcPct val="50000"/>
              </a:spcBef>
            </a:pPr>
            <a:r>
              <a:rPr lang="en-US" altLang="en-US" sz="2000" b="1" dirty="0">
                <a:latin typeface="Arial" panose="020B0604020202020204" pitchFamily="34" charset="0"/>
              </a:rPr>
              <a:t>No Overt Information</a:t>
            </a:r>
          </a:p>
        </p:txBody>
      </p:sp>
      <p:sp>
        <p:nvSpPr>
          <p:cNvPr id="83972" name="Rectangle 1">
            <a:extLst>
              <a:ext uri="{FF2B5EF4-FFF2-40B4-BE49-F238E27FC236}">
                <a16:creationId xmlns:a16="http://schemas.microsoft.com/office/drawing/2014/main" id="{A78F01B9-8C83-4109-82B5-95C571605045}"/>
              </a:ext>
            </a:extLst>
          </p:cNvPr>
          <p:cNvSpPr>
            <a:spLocks noChangeArrowheads="1"/>
          </p:cNvSpPr>
          <p:nvPr/>
        </p:nvSpPr>
        <p:spPr bwMode="auto">
          <a:xfrm>
            <a:off x="7113270" y="281858"/>
            <a:ext cx="4945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r>
              <a:rPr lang="en-US" altLang="en-US" sz="2000" b="1" dirty="0">
                <a:solidFill>
                  <a:srgbClr val="FF0000"/>
                </a:solidFill>
                <a:latin typeface="Elephant" panose="02020904090505020303" pitchFamily="18" charset="0"/>
              </a:rPr>
              <a:t>NEW REQUIRED    DOCUMENT</a:t>
            </a:r>
            <a:endParaRPr lang="en-US" altLang="en-US" sz="2000" dirty="0">
              <a:solidFill>
                <a:srgbClr val="FF0000"/>
              </a:solidFill>
              <a:latin typeface="Elephant" panose="02020904090505020303" pitchFamily="18" charset="0"/>
            </a:endParaRPr>
          </a:p>
        </p:txBody>
      </p:sp>
      <p:sp>
        <p:nvSpPr>
          <p:cNvPr id="83973" name="Rectangle 1">
            <a:extLst>
              <a:ext uri="{FF2B5EF4-FFF2-40B4-BE49-F238E27FC236}">
                <a16:creationId xmlns:a16="http://schemas.microsoft.com/office/drawing/2014/main" id="{AEB55285-F50E-444D-AC70-10990874C659}"/>
              </a:ext>
            </a:extLst>
          </p:cNvPr>
          <p:cNvSpPr>
            <a:spLocks noChangeArrowheads="1"/>
          </p:cNvSpPr>
          <p:nvPr/>
        </p:nvSpPr>
        <p:spPr bwMode="auto">
          <a:xfrm>
            <a:off x="0" y="742706"/>
            <a:ext cx="11595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r"/>
            <a:r>
              <a:rPr lang="en-US" altLang="en-US" sz="4000" b="1" dirty="0">
                <a:solidFill>
                  <a:schemeClr val="tx2"/>
                </a:solidFill>
                <a:latin typeface="Arial Black" panose="020B0A04020102020204" pitchFamily="34" charset="0"/>
              </a:rPr>
              <a:t>ATTENDANCE &amp; MEAL COUNTS RECORD</a:t>
            </a:r>
            <a:endParaRPr lang="en-US" altLang="en-US" sz="4000" dirty="0"/>
          </a:p>
        </p:txBody>
      </p:sp>
      <p:pic>
        <p:nvPicPr>
          <p:cNvPr id="2" name="Picture 1">
            <a:extLst>
              <a:ext uri="{FF2B5EF4-FFF2-40B4-BE49-F238E27FC236}">
                <a16:creationId xmlns:a16="http://schemas.microsoft.com/office/drawing/2014/main" id="{490B6335-5F6E-4F32-98F9-040BCBC300DD}"/>
              </a:ext>
            </a:extLst>
          </p:cNvPr>
          <p:cNvPicPr>
            <a:picLocks noChangeAspect="1"/>
          </p:cNvPicPr>
          <p:nvPr/>
        </p:nvPicPr>
        <p:blipFill>
          <a:blip r:embed="rId5"/>
          <a:stretch>
            <a:fillRect/>
          </a:stretch>
        </p:blipFill>
        <p:spPr>
          <a:xfrm>
            <a:off x="377190" y="1445441"/>
            <a:ext cx="9692640" cy="5280005"/>
          </a:xfrm>
          <a:prstGeom prst="rect">
            <a:avLst/>
          </a:prstGeom>
        </p:spPr>
      </p:pic>
      <p:pic>
        <p:nvPicPr>
          <p:cNvPr id="3" name="Recorded Sound">
            <a:hlinkClick r:id="" action="ppaction://media"/>
            <a:extLst>
              <a:ext uri="{FF2B5EF4-FFF2-40B4-BE49-F238E27FC236}">
                <a16:creationId xmlns:a16="http://schemas.microsoft.com/office/drawing/2014/main" id="{1CA004E3-009D-406D-8AB1-C678C91CE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0423" y="6319046"/>
            <a:ext cx="406400" cy="406400"/>
          </a:xfrm>
          <a:prstGeom prst="rect">
            <a:avLst/>
          </a:prstGeom>
        </p:spPr>
      </p:pic>
    </p:spTree>
    <p:extLst>
      <p:ext uri="{BB962C8B-B14F-4D97-AF65-F5344CB8AC3E}">
        <p14:creationId xmlns:p14="http://schemas.microsoft.com/office/powerpoint/2010/main" val="14750473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18">
            <a:extLst>
              <a:ext uri="{FF2B5EF4-FFF2-40B4-BE49-F238E27FC236}">
                <a16:creationId xmlns:a16="http://schemas.microsoft.com/office/drawing/2014/main" id="{78187ACC-00F3-4F88-A27D-7D90414A51FC}"/>
              </a:ext>
            </a:extLst>
          </p:cNvPr>
          <p:cNvGraphicFramePr>
            <a:graphicFrameLocks noChangeAspect="1"/>
          </p:cNvGraphicFramePr>
          <p:nvPr>
            <p:extLst>
              <p:ext uri="{D42A27DB-BD31-4B8C-83A1-F6EECF244321}">
                <p14:modId xmlns:p14="http://schemas.microsoft.com/office/powerpoint/2010/main" val="405301173"/>
              </p:ext>
            </p:extLst>
          </p:nvPr>
        </p:nvGraphicFramePr>
        <p:xfrm>
          <a:off x="6875159" y="1763619"/>
          <a:ext cx="4241849" cy="4089364"/>
        </p:xfrm>
        <a:graphic>
          <a:graphicData uri="http://schemas.openxmlformats.org/presentationml/2006/ole">
            <mc:AlternateContent xmlns:mc="http://schemas.openxmlformats.org/markup-compatibility/2006">
              <mc:Choice xmlns:v="urn:schemas-microsoft-com:vml" Requires="v">
                <p:oleObj spid="_x0000_s59898" name="Document" r:id="rId8" imgW="8457919" imgH="8188025" progId="Word.Document.8">
                  <p:embed/>
                </p:oleObj>
              </mc:Choice>
              <mc:Fallback>
                <p:oleObj name="Document" r:id="rId8" imgW="8457919" imgH="8188025" progId="Word.Document.8">
                  <p:embed/>
                  <p:pic>
                    <p:nvPicPr>
                      <p:cNvPr id="84994" name="Object 18">
                        <a:extLst>
                          <a:ext uri="{FF2B5EF4-FFF2-40B4-BE49-F238E27FC236}">
                            <a16:creationId xmlns:a16="http://schemas.microsoft.com/office/drawing/2014/main" id="{78187ACC-00F3-4F88-A27D-7D90414A51FC}"/>
                          </a:ext>
                        </a:extLst>
                      </p:cNvPr>
                      <p:cNvPicPr>
                        <a:picLocks noChangeAspect="1" noChangeArrowheads="1"/>
                      </p:cNvPicPr>
                      <p:nvPr/>
                    </p:nvPicPr>
                    <p:blipFill>
                      <a:blip r:embed="rId9"/>
                      <a:srcRect/>
                      <a:stretch>
                        <a:fillRect/>
                      </a:stretch>
                    </p:blipFill>
                    <p:spPr bwMode="auto">
                      <a:xfrm>
                        <a:off x="6875159" y="1763619"/>
                        <a:ext cx="4241849" cy="4089364"/>
                      </a:xfrm>
                      <a:prstGeom prst="rect">
                        <a:avLst/>
                      </a:prstGeom>
                      <a:noFill/>
                      <a:ln>
                        <a:noFill/>
                      </a:ln>
                      <a:effectLst/>
                    </p:spPr>
                  </p:pic>
                </p:oleObj>
              </mc:Fallback>
            </mc:AlternateContent>
          </a:graphicData>
        </a:graphic>
      </p:graphicFrame>
      <p:graphicFrame>
        <p:nvGraphicFramePr>
          <p:cNvPr id="84996" name="Object 3">
            <a:extLst>
              <a:ext uri="{FF2B5EF4-FFF2-40B4-BE49-F238E27FC236}">
                <a16:creationId xmlns:a16="http://schemas.microsoft.com/office/drawing/2014/main" id="{73C00350-1A95-4378-8FA9-E1C1D2A954E8}"/>
              </a:ext>
            </a:extLst>
          </p:cNvPr>
          <p:cNvGraphicFramePr>
            <a:graphicFrameLocks noChangeAspect="1"/>
          </p:cNvGraphicFramePr>
          <p:nvPr>
            <p:extLst>
              <p:ext uri="{D42A27DB-BD31-4B8C-83A1-F6EECF244321}">
                <p14:modId xmlns:p14="http://schemas.microsoft.com/office/powerpoint/2010/main" val="2603352356"/>
              </p:ext>
            </p:extLst>
          </p:nvPr>
        </p:nvGraphicFramePr>
        <p:xfrm>
          <a:off x="360919" y="182232"/>
          <a:ext cx="9295285" cy="1200292"/>
        </p:xfrm>
        <a:graphic>
          <a:graphicData uri="http://schemas.openxmlformats.org/presentationml/2006/ole">
            <mc:AlternateContent xmlns:mc="http://schemas.openxmlformats.org/markup-compatibility/2006">
              <mc:Choice xmlns:v="urn:schemas-microsoft-com:vml" Requires="v">
                <p:oleObj spid="_x0000_s59899" name="Document" r:id="rId10" imgW="8834135" imgH="1150637" progId="Word.Document.8">
                  <p:embed/>
                </p:oleObj>
              </mc:Choice>
              <mc:Fallback>
                <p:oleObj name="Document" r:id="rId10" imgW="8834135" imgH="1150637" progId="Word.Document.8">
                  <p:embed/>
                  <p:pic>
                    <p:nvPicPr>
                      <p:cNvPr id="84996" name="Object 3">
                        <a:extLst>
                          <a:ext uri="{FF2B5EF4-FFF2-40B4-BE49-F238E27FC236}">
                            <a16:creationId xmlns:a16="http://schemas.microsoft.com/office/drawing/2014/main" id="{73C00350-1A95-4378-8FA9-E1C1D2A954E8}"/>
                          </a:ext>
                        </a:extLst>
                      </p:cNvPr>
                      <p:cNvPicPr>
                        <a:picLocks noChangeAspect="1" noChangeArrowheads="1"/>
                      </p:cNvPicPr>
                      <p:nvPr/>
                    </p:nvPicPr>
                    <p:blipFill>
                      <a:blip r:embed="rId11"/>
                      <a:srcRect/>
                      <a:stretch>
                        <a:fillRect/>
                      </a:stretch>
                    </p:blipFill>
                    <p:spPr bwMode="auto">
                      <a:xfrm>
                        <a:off x="360919" y="182232"/>
                        <a:ext cx="9295285" cy="1200292"/>
                      </a:xfrm>
                      <a:prstGeom prst="rect">
                        <a:avLst/>
                      </a:prstGeom>
                      <a:solidFill>
                        <a:schemeClr val="bg1">
                          <a:lumMod val="85000"/>
                        </a:schemeClr>
                      </a:solidFill>
                      <a:ln>
                        <a:noFill/>
                      </a:ln>
                    </p:spPr>
                  </p:pic>
                </p:oleObj>
              </mc:Fallback>
            </mc:AlternateContent>
          </a:graphicData>
        </a:graphic>
      </p:graphicFrame>
      <p:sp>
        <p:nvSpPr>
          <p:cNvPr id="27656" name="Text Box 8">
            <a:extLst>
              <a:ext uri="{FF2B5EF4-FFF2-40B4-BE49-F238E27FC236}">
                <a16:creationId xmlns:a16="http://schemas.microsoft.com/office/drawing/2014/main" id="{1D5BB6F6-962B-4516-A7D3-FB7836881AD0}"/>
              </a:ext>
            </a:extLst>
          </p:cNvPr>
          <p:cNvSpPr txBox="1">
            <a:spLocks noChangeArrowheads="1"/>
          </p:cNvSpPr>
          <p:nvPr/>
        </p:nvSpPr>
        <p:spPr bwMode="auto">
          <a:xfrm>
            <a:off x="2738440" y="76572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200" b="1" i="1" dirty="0">
                <a:solidFill>
                  <a:srgbClr val="FF3300"/>
                </a:solidFill>
              </a:rPr>
              <a:t>Apple Core Day Care Center</a:t>
            </a:r>
          </a:p>
        </p:txBody>
      </p:sp>
      <p:sp>
        <p:nvSpPr>
          <p:cNvPr id="27657" name="Text Box 9">
            <a:extLst>
              <a:ext uri="{FF2B5EF4-FFF2-40B4-BE49-F238E27FC236}">
                <a16:creationId xmlns:a16="http://schemas.microsoft.com/office/drawing/2014/main" id="{9B2AF2EF-D351-4B9F-AAB5-35E21789C0DE}"/>
              </a:ext>
            </a:extLst>
          </p:cNvPr>
          <p:cNvSpPr txBox="1">
            <a:spLocks noChangeArrowheads="1"/>
          </p:cNvSpPr>
          <p:nvPr/>
        </p:nvSpPr>
        <p:spPr bwMode="auto">
          <a:xfrm>
            <a:off x="7332460" y="77148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400" b="1" i="1" dirty="0">
                <a:solidFill>
                  <a:srgbClr val="FF3300"/>
                </a:solidFill>
              </a:rPr>
              <a:t>Butterflies</a:t>
            </a:r>
          </a:p>
        </p:txBody>
      </p:sp>
      <p:sp>
        <p:nvSpPr>
          <p:cNvPr id="27658" name="Text Box 10">
            <a:extLst>
              <a:ext uri="{FF2B5EF4-FFF2-40B4-BE49-F238E27FC236}">
                <a16:creationId xmlns:a16="http://schemas.microsoft.com/office/drawing/2014/main" id="{CC6A0D29-0DC2-46AD-8B7E-C6F7D3638B75}"/>
              </a:ext>
            </a:extLst>
          </p:cNvPr>
          <p:cNvSpPr txBox="1">
            <a:spLocks noChangeArrowheads="1"/>
          </p:cNvSpPr>
          <p:nvPr/>
        </p:nvSpPr>
        <p:spPr bwMode="auto">
          <a:xfrm>
            <a:off x="2040496" y="1085011"/>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400" b="1" i="1" dirty="0">
                <a:solidFill>
                  <a:srgbClr val="FF3300"/>
                </a:solidFill>
              </a:rPr>
              <a:t>April 0_</a:t>
            </a:r>
          </a:p>
        </p:txBody>
      </p:sp>
      <p:sp>
        <p:nvSpPr>
          <p:cNvPr id="27659" name="Text Box 11">
            <a:extLst>
              <a:ext uri="{FF2B5EF4-FFF2-40B4-BE49-F238E27FC236}">
                <a16:creationId xmlns:a16="http://schemas.microsoft.com/office/drawing/2014/main" id="{B09C89D9-00DC-4711-AE87-E6DE529F6D35}"/>
              </a:ext>
            </a:extLst>
          </p:cNvPr>
          <p:cNvSpPr txBox="1">
            <a:spLocks noChangeArrowheads="1"/>
          </p:cNvSpPr>
          <p:nvPr/>
        </p:nvSpPr>
        <p:spPr bwMode="auto">
          <a:xfrm>
            <a:off x="7886701" y="1061894"/>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600" b="1" i="1" dirty="0">
                <a:solidFill>
                  <a:srgbClr val="FF3300"/>
                </a:solidFill>
              </a:rPr>
              <a:t>12</a:t>
            </a:r>
          </a:p>
        </p:txBody>
      </p:sp>
      <p:grpSp>
        <p:nvGrpSpPr>
          <p:cNvPr id="85001" name="Group 2">
            <a:extLst>
              <a:ext uri="{FF2B5EF4-FFF2-40B4-BE49-F238E27FC236}">
                <a16:creationId xmlns:a16="http://schemas.microsoft.com/office/drawing/2014/main" id="{DF84356E-20D7-41FA-867E-96BA948F4BCF}"/>
              </a:ext>
            </a:extLst>
          </p:cNvPr>
          <p:cNvGrpSpPr>
            <a:grpSpLocks/>
          </p:cNvGrpSpPr>
          <p:nvPr/>
        </p:nvGrpSpPr>
        <p:grpSpPr bwMode="auto">
          <a:xfrm>
            <a:off x="-560070" y="1419988"/>
            <a:ext cx="9549901" cy="4215002"/>
            <a:chOff x="-1363711" y="1250516"/>
            <a:chExt cx="10258529" cy="4148758"/>
          </a:xfrm>
        </p:grpSpPr>
        <p:graphicFrame>
          <p:nvGraphicFramePr>
            <p:cNvPr id="85003" name="Object 2">
              <a:extLst>
                <a:ext uri="{FF2B5EF4-FFF2-40B4-BE49-F238E27FC236}">
                  <a16:creationId xmlns:a16="http://schemas.microsoft.com/office/drawing/2014/main" id="{D5D76C71-87CC-414C-8028-99B9255930B6}"/>
                </a:ext>
              </a:extLst>
            </p:cNvPr>
            <p:cNvGraphicFramePr>
              <a:graphicFrameLocks noChangeAspect="1"/>
            </p:cNvGraphicFramePr>
            <p:nvPr>
              <p:extLst>
                <p:ext uri="{D42A27DB-BD31-4B8C-83A1-F6EECF244321}">
                  <p14:modId xmlns:p14="http://schemas.microsoft.com/office/powerpoint/2010/main" val="3366859003"/>
                </p:ext>
              </p:extLst>
            </p:nvPr>
          </p:nvGraphicFramePr>
          <p:xfrm>
            <a:off x="-1363711" y="1250516"/>
            <a:ext cx="10258529" cy="4148758"/>
          </p:xfrm>
          <a:graphic>
            <a:graphicData uri="http://schemas.openxmlformats.org/presentationml/2006/ole">
              <mc:AlternateContent xmlns:mc="http://schemas.openxmlformats.org/markup-compatibility/2006">
                <mc:Choice xmlns:v="urn:schemas-microsoft-com:vml" Requires="v">
                  <p:oleObj spid="_x0000_s59900" name="Document" r:id="rId12" imgW="9078365" imgH="4355288" progId="Word.Document.8">
                    <p:embed/>
                  </p:oleObj>
                </mc:Choice>
                <mc:Fallback>
                  <p:oleObj name="Document" r:id="rId12" imgW="9078365" imgH="4355288" progId="Word.Document.8">
                    <p:embed/>
                    <p:pic>
                      <p:nvPicPr>
                        <p:cNvPr id="85003" name="Object 2">
                          <a:extLst>
                            <a:ext uri="{FF2B5EF4-FFF2-40B4-BE49-F238E27FC236}">
                              <a16:creationId xmlns:a16="http://schemas.microsoft.com/office/drawing/2014/main" id="{D5D76C71-87CC-414C-8028-99B9255930B6}"/>
                            </a:ext>
                          </a:extLst>
                        </p:cNvPr>
                        <p:cNvPicPr>
                          <a:picLocks noChangeAspect="1" noChangeArrowheads="1"/>
                        </p:cNvPicPr>
                        <p:nvPr/>
                      </p:nvPicPr>
                      <p:blipFill>
                        <a:blip r:embed="rId13"/>
                        <a:srcRect/>
                        <a:stretch>
                          <a:fillRect/>
                        </a:stretch>
                      </p:blipFill>
                      <p:spPr bwMode="auto">
                        <a:xfrm>
                          <a:off x="-1363711" y="1250516"/>
                          <a:ext cx="10258529" cy="4148758"/>
                        </a:xfrm>
                        <a:prstGeom prst="rect">
                          <a:avLst/>
                        </a:prstGeom>
                        <a:noFill/>
                        <a:ln>
                          <a:noFill/>
                        </a:ln>
                      </p:spPr>
                    </p:pic>
                  </p:oleObj>
                </mc:Fallback>
              </mc:AlternateContent>
            </a:graphicData>
          </a:graphic>
        </p:graphicFrame>
        <p:grpSp>
          <p:nvGrpSpPr>
            <p:cNvPr id="85004" name="Group 1">
              <a:extLst>
                <a:ext uri="{FF2B5EF4-FFF2-40B4-BE49-F238E27FC236}">
                  <a16:creationId xmlns:a16="http://schemas.microsoft.com/office/drawing/2014/main" id="{CB9E0471-C3CB-44A5-A94B-C91CB41ACCA9}"/>
                </a:ext>
              </a:extLst>
            </p:cNvPr>
            <p:cNvGrpSpPr>
              <a:grpSpLocks/>
            </p:cNvGrpSpPr>
            <p:nvPr/>
          </p:nvGrpSpPr>
          <p:grpSpPr bwMode="auto">
            <a:xfrm>
              <a:off x="2512760" y="1370701"/>
              <a:ext cx="4469305" cy="443841"/>
              <a:chOff x="4158204" y="1363444"/>
              <a:chExt cx="4469305" cy="443841"/>
            </a:xfrm>
          </p:grpSpPr>
          <p:sp>
            <p:nvSpPr>
              <p:cNvPr id="85006" name="Text Box 13">
                <a:extLst>
                  <a:ext uri="{FF2B5EF4-FFF2-40B4-BE49-F238E27FC236}">
                    <a16:creationId xmlns:a16="http://schemas.microsoft.com/office/drawing/2014/main" id="{CE0C8720-30E4-4227-8D16-8FB682F8D280}"/>
                  </a:ext>
                </a:extLst>
              </p:cNvPr>
              <p:cNvSpPr txBox="1">
                <a:spLocks noChangeArrowheads="1"/>
              </p:cNvSpPr>
              <p:nvPr/>
            </p:nvSpPr>
            <p:spPr bwMode="auto">
              <a:xfrm>
                <a:off x="4158204" y="1363444"/>
                <a:ext cx="304800" cy="3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600" b="1" i="1" dirty="0">
                    <a:solidFill>
                      <a:srgbClr val="FF3300"/>
                    </a:solidFill>
                  </a:rPr>
                  <a:t>F</a:t>
                </a:r>
              </a:p>
            </p:txBody>
          </p:sp>
          <p:sp>
            <p:nvSpPr>
              <p:cNvPr id="85007" name="Rectangle 14">
                <a:extLst>
                  <a:ext uri="{FF2B5EF4-FFF2-40B4-BE49-F238E27FC236}">
                    <a16:creationId xmlns:a16="http://schemas.microsoft.com/office/drawing/2014/main" id="{DB3D4192-D14F-4245-A8CD-9BDF4EE324CB}"/>
                  </a:ext>
                </a:extLst>
              </p:cNvPr>
              <p:cNvSpPr>
                <a:spLocks noChangeArrowheads="1"/>
              </p:cNvSpPr>
              <p:nvPr/>
            </p:nvSpPr>
            <p:spPr bwMode="auto">
              <a:xfrm>
                <a:off x="8249089" y="1424296"/>
                <a:ext cx="378420" cy="3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600" b="1" i="1" dirty="0">
                    <a:solidFill>
                      <a:srgbClr val="FF3300"/>
                    </a:solidFill>
                  </a:rPr>
                  <a:t>F</a:t>
                </a:r>
              </a:p>
            </p:txBody>
          </p:sp>
          <p:sp>
            <p:nvSpPr>
              <p:cNvPr id="85008" name="Rectangle 15">
                <a:extLst>
                  <a:ext uri="{FF2B5EF4-FFF2-40B4-BE49-F238E27FC236}">
                    <a16:creationId xmlns:a16="http://schemas.microsoft.com/office/drawing/2014/main" id="{D533BF69-5575-462A-8D1F-56B3EC42E2AB}"/>
                  </a:ext>
                </a:extLst>
              </p:cNvPr>
              <p:cNvSpPr>
                <a:spLocks noChangeArrowheads="1"/>
              </p:cNvSpPr>
              <p:nvPr/>
            </p:nvSpPr>
            <p:spPr bwMode="auto">
              <a:xfrm>
                <a:off x="5529134" y="1389995"/>
                <a:ext cx="378420" cy="3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600" b="1" i="1" dirty="0">
                    <a:solidFill>
                      <a:srgbClr val="9900FF"/>
                    </a:solidFill>
                  </a:rPr>
                  <a:t>R</a:t>
                </a:r>
              </a:p>
            </p:txBody>
          </p:sp>
          <p:sp>
            <p:nvSpPr>
              <p:cNvPr id="85009" name="Rectangle 16">
                <a:extLst>
                  <a:ext uri="{FF2B5EF4-FFF2-40B4-BE49-F238E27FC236}">
                    <a16:creationId xmlns:a16="http://schemas.microsoft.com/office/drawing/2014/main" id="{E5B63753-3094-4EC8-A971-CF53E6D64188}"/>
                  </a:ext>
                </a:extLst>
              </p:cNvPr>
              <p:cNvSpPr>
                <a:spLocks noChangeArrowheads="1"/>
              </p:cNvSpPr>
              <p:nvPr/>
            </p:nvSpPr>
            <p:spPr bwMode="auto">
              <a:xfrm>
                <a:off x="6824126" y="1374657"/>
                <a:ext cx="365188" cy="3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600" b="1" i="1" dirty="0">
                    <a:solidFill>
                      <a:srgbClr val="008000"/>
                    </a:solidFill>
                  </a:rPr>
                  <a:t>P</a:t>
                </a:r>
              </a:p>
            </p:txBody>
          </p:sp>
        </p:grpSp>
        <p:sp>
          <p:nvSpPr>
            <p:cNvPr id="85005" name="Text Box 17">
              <a:extLst>
                <a:ext uri="{FF2B5EF4-FFF2-40B4-BE49-F238E27FC236}">
                  <a16:creationId xmlns:a16="http://schemas.microsoft.com/office/drawing/2014/main" id="{D9D044E8-91E4-4F10-9D74-264EB1BF8494}"/>
                </a:ext>
              </a:extLst>
            </p:cNvPr>
            <p:cNvSpPr txBox="1">
              <a:spLocks noChangeArrowheads="1"/>
            </p:cNvSpPr>
            <p:nvPr/>
          </p:nvSpPr>
          <p:spPr bwMode="auto">
            <a:xfrm>
              <a:off x="1862526" y="4773826"/>
              <a:ext cx="6059000" cy="29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spcBef>
                  <a:spcPct val="50000"/>
                </a:spcBef>
              </a:pPr>
              <a:r>
                <a:rPr lang="en-US" altLang="en-US" sz="1200" b="1" i="1" dirty="0"/>
                <a:t>12  12     12 12      12 12      12 12            1   1        1   1           3   3        3   3</a:t>
              </a:r>
            </a:p>
          </p:txBody>
        </p:sp>
      </p:grpSp>
      <p:graphicFrame>
        <p:nvGraphicFramePr>
          <p:cNvPr id="85002" name="Object 6">
            <a:extLst>
              <a:ext uri="{FF2B5EF4-FFF2-40B4-BE49-F238E27FC236}">
                <a16:creationId xmlns:a16="http://schemas.microsoft.com/office/drawing/2014/main" id="{B80415A6-98CD-49C7-94B3-793F2584D249}"/>
              </a:ext>
            </a:extLst>
          </p:cNvPr>
          <p:cNvGraphicFramePr>
            <a:graphicFrameLocks noChangeAspect="1"/>
          </p:cNvGraphicFramePr>
          <p:nvPr>
            <p:extLst>
              <p:ext uri="{D42A27DB-BD31-4B8C-83A1-F6EECF244321}">
                <p14:modId xmlns:p14="http://schemas.microsoft.com/office/powerpoint/2010/main" val="682951886"/>
              </p:ext>
            </p:extLst>
          </p:nvPr>
        </p:nvGraphicFramePr>
        <p:xfrm>
          <a:off x="742950" y="5510762"/>
          <a:ext cx="9302751" cy="1138627"/>
        </p:xfrm>
        <a:graphic>
          <a:graphicData uri="http://schemas.openxmlformats.org/presentationml/2006/ole">
            <mc:AlternateContent xmlns:mc="http://schemas.openxmlformats.org/markup-compatibility/2006">
              <mc:Choice xmlns:v="urn:schemas-microsoft-com:vml" Requires="v">
                <p:oleObj spid="_x0000_s59901" name="Document" r:id="rId14" imgW="8728087" imgH="1791715" progId="Word.Document.8">
                  <p:embed/>
                </p:oleObj>
              </mc:Choice>
              <mc:Fallback>
                <p:oleObj name="Document" r:id="rId14" imgW="8728087" imgH="1791715" progId="Word.Document.8">
                  <p:embed/>
                  <p:pic>
                    <p:nvPicPr>
                      <p:cNvPr id="85002" name="Object 6">
                        <a:extLst>
                          <a:ext uri="{FF2B5EF4-FFF2-40B4-BE49-F238E27FC236}">
                            <a16:creationId xmlns:a16="http://schemas.microsoft.com/office/drawing/2014/main" id="{B80415A6-98CD-49C7-94B3-793F2584D2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2950" y="5510762"/>
                        <a:ext cx="9302751" cy="1138627"/>
                      </a:xfrm>
                      <a:prstGeom prst="rect">
                        <a:avLst/>
                      </a:prstGeom>
                      <a:noFill/>
                      <a:ln>
                        <a:noFill/>
                      </a:ln>
                    </p:spPr>
                  </p:pic>
                </p:oleObj>
              </mc:Fallback>
            </mc:AlternateContent>
          </a:graphicData>
        </a:graphic>
      </p:graphicFrame>
      <p:pic>
        <p:nvPicPr>
          <p:cNvPr id="2" name="Recorded Sound">
            <a:hlinkClick r:id="" action="ppaction://media"/>
            <a:extLst>
              <a:ext uri="{FF2B5EF4-FFF2-40B4-BE49-F238E27FC236}">
                <a16:creationId xmlns:a16="http://schemas.microsoft.com/office/drawing/2014/main" id="{59662662-9584-4E76-8A88-1D7CABA45F51}"/>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101575" y="6097178"/>
            <a:ext cx="406400" cy="406400"/>
          </a:xfrm>
          <a:prstGeom prst="rect">
            <a:avLst/>
          </a:prstGeom>
        </p:spPr>
      </p:pic>
      <p:pic>
        <p:nvPicPr>
          <p:cNvPr id="3" name="Recorded Sound">
            <a:hlinkClick r:id="" action="ppaction://media"/>
            <a:extLst>
              <a:ext uri="{FF2B5EF4-FFF2-40B4-BE49-F238E27FC236}">
                <a16:creationId xmlns:a16="http://schemas.microsoft.com/office/drawing/2014/main" id="{FE4EB35C-E788-4BEF-B826-C4258A54AF1B}"/>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032490" y="6122578"/>
            <a:ext cx="406400" cy="406400"/>
          </a:xfrm>
          <a:prstGeom prst="rect">
            <a:avLst/>
          </a:prstGeom>
        </p:spPr>
      </p:pic>
    </p:spTree>
    <p:extLst>
      <p:ext uri="{BB962C8B-B14F-4D97-AF65-F5344CB8AC3E}">
        <p14:creationId xmlns:p14="http://schemas.microsoft.com/office/powerpoint/2010/main" val="19764335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 calcmode="lin" valueType="num">
                                      <p:cBhvr additive="base">
                                        <p:cTn id="7" dur="500" fill="hold"/>
                                        <p:tgtEl>
                                          <p:spTgt spid="27656"/>
                                        </p:tgtEl>
                                        <p:attrNameLst>
                                          <p:attrName>ppt_x</p:attrName>
                                        </p:attrNameLst>
                                      </p:cBhvr>
                                      <p:tavLst>
                                        <p:tav tm="0">
                                          <p:val>
                                            <p:strVal val="0-#ppt_w/2"/>
                                          </p:val>
                                        </p:tav>
                                        <p:tav tm="100000">
                                          <p:val>
                                            <p:strVal val="#ppt_x"/>
                                          </p:val>
                                        </p:tav>
                                      </p:tavLst>
                                    </p:anim>
                                    <p:anim calcmode="lin" valueType="num">
                                      <p:cBhvr additive="base">
                                        <p:cTn id="8" dur="500" fill="hold"/>
                                        <p:tgtEl>
                                          <p:spTgt spid="276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7"/>
                                        </p:tgtEl>
                                        <p:attrNameLst>
                                          <p:attrName>style.visibility</p:attrName>
                                        </p:attrNameLst>
                                      </p:cBhvr>
                                      <p:to>
                                        <p:strVal val="visible"/>
                                      </p:to>
                                    </p:set>
                                    <p:anim calcmode="lin" valueType="num">
                                      <p:cBhvr additive="base">
                                        <p:cTn id="13" dur="500" fill="hold"/>
                                        <p:tgtEl>
                                          <p:spTgt spid="27657"/>
                                        </p:tgtEl>
                                        <p:attrNameLst>
                                          <p:attrName>ppt_x</p:attrName>
                                        </p:attrNameLst>
                                      </p:cBhvr>
                                      <p:tavLst>
                                        <p:tav tm="0">
                                          <p:val>
                                            <p:strVal val="0-#ppt_w/2"/>
                                          </p:val>
                                        </p:tav>
                                        <p:tav tm="100000">
                                          <p:val>
                                            <p:strVal val="#ppt_x"/>
                                          </p:val>
                                        </p:tav>
                                      </p:tavLst>
                                    </p:anim>
                                    <p:anim calcmode="lin" valueType="num">
                                      <p:cBhvr additive="base">
                                        <p:cTn id="14"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8"/>
                                        </p:tgtEl>
                                        <p:attrNameLst>
                                          <p:attrName>style.visibility</p:attrName>
                                        </p:attrNameLst>
                                      </p:cBhvr>
                                      <p:to>
                                        <p:strVal val="visible"/>
                                      </p:to>
                                    </p:set>
                                    <p:anim calcmode="lin" valueType="num">
                                      <p:cBhvr additive="base">
                                        <p:cTn id="19" dur="500" fill="hold"/>
                                        <p:tgtEl>
                                          <p:spTgt spid="27658"/>
                                        </p:tgtEl>
                                        <p:attrNameLst>
                                          <p:attrName>ppt_x</p:attrName>
                                        </p:attrNameLst>
                                      </p:cBhvr>
                                      <p:tavLst>
                                        <p:tav tm="0">
                                          <p:val>
                                            <p:strVal val="0-#ppt_w/2"/>
                                          </p:val>
                                        </p:tav>
                                        <p:tav tm="100000">
                                          <p:val>
                                            <p:strVal val="#ppt_x"/>
                                          </p:val>
                                        </p:tav>
                                      </p:tavLst>
                                    </p:anim>
                                    <p:anim calcmode="lin" valueType="num">
                                      <p:cBhvr additive="base">
                                        <p:cTn id="20"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9"/>
                                        </p:tgtEl>
                                        <p:attrNameLst>
                                          <p:attrName>style.visibility</p:attrName>
                                        </p:attrNameLst>
                                      </p:cBhvr>
                                      <p:to>
                                        <p:strVal val="visible"/>
                                      </p:to>
                                    </p:set>
                                    <p:anim calcmode="lin" valueType="num">
                                      <p:cBhvr additive="base">
                                        <p:cTn id="25" dur="500" fill="hold"/>
                                        <p:tgtEl>
                                          <p:spTgt spid="27659"/>
                                        </p:tgtEl>
                                        <p:attrNameLst>
                                          <p:attrName>ppt_x</p:attrName>
                                        </p:attrNameLst>
                                      </p:cBhvr>
                                      <p:tavLst>
                                        <p:tav tm="0">
                                          <p:val>
                                            <p:strVal val="0-#ppt_w/2"/>
                                          </p:val>
                                        </p:tav>
                                        <p:tav tm="100000">
                                          <p:val>
                                            <p:strVal val="#ppt_x"/>
                                          </p:val>
                                        </p:tav>
                                      </p:tavLst>
                                    </p:anim>
                                    <p:anim calcmode="lin" valueType="num">
                                      <p:cBhvr additive="base">
                                        <p:cTn id="26" dur="500" fill="hold"/>
                                        <p:tgtEl>
                                          <p:spTgt spid="2765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45962" fill="hold"/>
                                        <p:tgtEl>
                                          <p:spTgt spid="2"/>
                                        </p:tgtEl>
                                      </p:cBhvr>
                                    </p:cmd>
                                  </p:childTnLst>
                                </p:cTn>
                              </p:par>
                            </p:childTnLst>
                          </p:cTn>
                        </p:par>
                        <p:par>
                          <p:cTn id="30" fill="hold">
                            <p:stCondLst>
                              <p:cond delay="46462"/>
                            </p:stCondLst>
                            <p:childTnLst>
                              <p:par>
                                <p:cTn id="31" presetID="1" presetClass="mediacall" presetSubtype="0" fill="hold" nodeType="afterEffect">
                                  <p:stCondLst>
                                    <p:cond delay="0"/>
                                  </p:stCondLst>
                                  <p:childTnLst>
                                    <p:cmd type="call" cmd="playFrom(0.0)">
                                      <p:cBhvr>
                                        <p:cTn id="32" dur="58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
                </p:tgtEl>
              </p:cMediaNode>
            </p:audio>
            <p:audio>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27656" grpId="0" autoUpdateAnimBg="0"/>
      <p:bldP spid="27657" grpId="0" autoUpdateAnimBg="0"/>
      <p:bldP spid="27658" grpId="0" autoUpdateAnimBg="0"/>
      <p:bldP spid="2765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AC5DA-EE68-4F37-870E-C7D50978CE59}"/>
              </a:ext>
            </a:extLst>
          </p:cNvPr>
          <p:cNvPicPr>
            <a:picLocks noChangeAspect="1"/>
          </p:cNvPicPr>
          <p:nvPr/>
        </p:nvPicPr>
        <p:blipFill rotWithShape="1">
          <a:blip r:embed="rId4"/>
          <a:srcRect t="1260" b="464"/>
          <a:stretch/>
        </p:blipFill>
        <p:spPr>
          <a:xfrm>
            <a:off x="3505200" y="304801"/>
            <a:ext cx="5116236" cy="6221589"/>
          </a:xfrm>
          <a:prstGeom prst="rect">
            <a:avLst/>
          </a:prstGeom>
        </p:spPr>
      </p:pic>
      <p:sp>
        <p:nvSpPr>
          <p:cNvPr id="5" name="Rectangle 4">
            <a:extLst>
              <a:ext uri="{FF2B5EF4-FFF2-40B4-BE49-F238E27FC236}">
                <a16:creationId xmlns:a16="http://schemas.microsoft.com/office/drawing/2014/main" id="{C2465DE6-6CAB-4A86-8AD3-F1E11D5FA8E3}"/>
              </a:ext>
            </a:extLst>
          </p:cNvPr>
          <p:cNvSpPr/>
          <p:nvPr/>
        </p:nvSpPr>
        <p:spPr>
          <a:xfrm>
            <a:off x="3581400" y="1524000"/>
            <a:ext cx="39624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D18EF8-063F-4708-8664-0BD42B33DB8E}"/>
              </a:ext>
            </a:extLst>
          </p:cNvPr>
          <p:cNvSpPr/>
          <p:nvPr/>
        </p:nvSpPr>
        <p:spPr>
          <a:xfrm>
            <a:off x="3581400" y="4191000"/>
            <a:ext cx="4953000" cy="22860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B8DAFE-E643-4C5F-85E7-7FB2F39EF618}"/>
              </a:ext>
            </a:extLst>
          </p:cNvPr>
          <p:cNvSpPr txBox="1"/>
          <p:nvPr/>
        </p:nvSpPr>
        <p:spPr>
          <a:xfrm>
            <a:off x="1714500" y="990600"/>
            <a:ext cx="1828800" cy="923330"/>
          </a:xfrm>
          <a:prstGeom prst="rect">
            <a:avLst/>
          </a:prstGeom>
          <a:noFill/>
        </p:spPr>
        <p:txBody>
          <a:bodyPr wrap="square" rtlCol="0">
            <a:spAutoFit/>
          </a:bodyPr>
          <a:lstStyle/>
          <a:p>
            <a:r>
              <a:rPr lang="en-US" dirty="0">
                <a:solidFill>
                  <a:schemeClr val="tx1">
                    <a:lumMod val="75000"/>
                    <a:lumOff val="25000"/>
                  </a:schemeClr>
                </a:solidFill>
              </a:rPr>
              <a:t>Data Reported for </a:t>
            </a:r>
            <a:r>
              <a:rPr lang="en-US" u="sng" dirty="0">
                <a:solidFill>
                  <a:schemeClr val="tx1">
                    <a:lumMod val="75000"/>
                    <a:lumOff val="25000"/>
                  </a:schemeClr>
                </a:solidFill>
              </a:rPr>
              <a:t>EACH</a:t>
            </a:r>
            <a:r>
              <a:rPr lang="en-US" dirty="0">
                <a:solidFill>
                  <a:schemeClr val="tx1">
                    <a:lumMod val="75000"/>
                    <a:lumOff val="25000"/>
                  </a:schemeClr>
                </a:solidFill>
              </a:rPr>
              <a:t> Facility</a:t>
            </a:r>
          </a:p>
        </p:txBody>
      </p:sp>
      <p:sp>
        <p:nvSpPr>
          <p:cNvPr id="11" name="TextBox 10">
            <a:extLst>
              <a:ext uri="{FF2B5EF4-FFF2-40B4-BE49-F238E27FC236}">
                <a16:creationId xmlns:a16="http://schemas.microsoft.com/office/drawing/2014/main" id="{24DAB106-25D8-4EC6-BAA1-0B19E320EE43}"/>
              </a:ext>
            </a:extLst>
          </p:cNvPr>
          <p:cNvSpPr txBox="1"/>
          <p:nvPr/>
        </p:nvSpPr>
        <p:spPr>
          <a:xfrm>
            <a:off x="1714500" y="4191000"/>
            <a:ext cx="1790700" cy="923330"/>
          </a:xfrm>
          <a:prstGeom prst="rect">
            <a:avLst/>
          </a:prstGeom>
          <a:noFill/>
        </p:spPr>
        <p:txBody>
          <a:bodyPr wrap="square" rtlCol="0">
            <a:spAutoFit/>
          </a:bodyPr>
          <a:lstStyle/>
          <a:p>
            <a:r>
              <a:rPr lang="en-US" dirty="0">
                <a:solidFill>
                  <a:schemeClr val="tx1">
                    <a:lumMod val="75000"/>
                    <a:lumOff val="25000"/>
                  </a:schemeClr>
                </a:solidFill>
              </a:rPr>
              <a:t>Report Meal Count Data Monthly</a:t>
            </a:r>
          </a:p>
        </p:txBody>
      </p:sp>
      <p:cxnSp>
        <p:nvCxnSpPr>
          <p:cNvPr id="13" name="Straight Arrow Connector 12">
            <a:extLst>
              <a:ext uri="{FF2B5EF4-FFF2-40B4-BE49-F238E27FC236}">
                <a16:creationId xmlns:a16="http://schemas.microsoft.com/office/drawing/2014/main" id="{E9644C05-54AD-4FD6-8775-B93062967C3E}"/>
              </a:ext>
            </a:extLst>
          </p:cNvPr>
          <p:cNvCxnSpPr/>
          <p:nvPr/>
        </p:nvCxnSpPr>
        <p:spPr>
          <a:xfrm>
            <a:off x="2743200" y="1636932"/>
            <a:ext cx="990600" cy="394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C064A48-20CD-45DD-A7D0-2A91F06BA93A}"/>
              </a:ext>
            </a:extLst>
          </p:cNvPr>
          <p:cNvCxnSpPr>
            <a:cxnSpLocks/>
          </p:cNvCxnSpPr>
          <p:nvPr/>
        </p:nvCxnSpPr>
        <p:spPr>
          <a:xfrm flipV="1">
            <a:off x="2895600" y="4495800"/>
            <a:ext cx="1066800" cy="457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791200" y="4599802"/>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247</a:t>
            </a:r>
          </a:p>
        </p:txBody>
      </p:sp>
      <p:sp>
        <p:nvSpPr>
          <p:cNvPr id="10" name="TextBox 9"/>
          <p:cNvSpPr txBox="1"/>
          <p:nvPr/>
        </p:nvSpPr>
        <p:spPr>
          <a:xfrm>
            <a:off x="5791200" y="52094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250</a:t>
            </a:r>
          </a:p>
        </p:txBody>
      </p:sp>
      <p:sp>
        <p:nvSpPr>
          <p:cNvPr id="12" name="TextBox 11"/>
          <p:cNvSpPr txBox="1"/>
          <p:nvPr/>
        </p:nvSpPr>
        <p:spPr>
          <a:xfrm>
            <a:off x="5791200" y="55142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243</a:t>
            </a:r>
          </a:p>
        </p:txBody>
      </p:sp>
      <p:sp>
        <p:nvSpPr>
          <p:cNvPr id="14" name="TextBox 13"/>
          <p:cNvSpPr txBox="1"/>
          <p:nvPr/>
        </p:nvSpPr>
        <p:spPr>
          <a:xfrm>
            <a:off x="6858000" y="45998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62</a:t>
            </a:r>
          </a:p>
        </p:txBody>
      </p:sp>
      <p:sp>
        <p:nvSpPr>
          <p:cNvPr id="15" name="TextBox 14"/>
          <p:cNvSpPr txBox="1"/>
          <p:nvPr/>
        </p:nvSpPr>
        <p:spPr>
          <a:xfrm>
            <a:off x="6858000" y="52094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62</a:t>
            </a:r>
          </a:p>
        </p:txBody>
      </p:sp>
      <p:sp>
        <p:nvSpPr>
          <p:cNvPr id="16" name="TextBox 15"/>
          <p:cNvSpPr txBox="1"/>
          <p:nvPr/>
        </p:nvSpPr>
        <p:spPr>
          <a:xfrm>
            <a:off x="6858000" y="55142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59</a:t>
            </a:r>
          </a:p>
        </p:txBody>
      </p:sp>
      <p:sp>
        <p:nvSpPr>
          <p:cNvPr id="18" name="TextBox 17"/>
          <p:cNvSpPr txBox="1"/>
          <p:nvPr/>
        </p:nvSpPr>
        <p:spPr>
          <a:xfrm>
            <a:off x="7848600" y="4613702"/>
            <a:ext cx="3810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59</a:t>
            </a:r>
          </a:p>
        </p:txBody>
      </p:sp>
      <p:sp>
        <p:nvSpPr>
          <p:cNvPr id="19" name="TextBox 18"/>
          <p:cNvSpPr txBox="1"/>
          <p:nvPr/>
        </p:nvSpPr>
        <p:spPr>
          <a:xfrm>
            <a:off x="7848600" y="5209402"/>
            <a:ext cx="3810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59</a:t>
            </a:r>
          </a:p>
        </p:txBody>
      </p:sp>
      <p:sp>
        <p:nvSpPr>
          <p:cNvPr id="20" name="TextBox 19"/>
          <p:cNvSpPr txBox="1"/>
          <p:nvPr/>
        </p:nvSpPr>
        <p:spPr>
          <a:xfrm>
            <a:off x="7848600" y="5514202"/>
            <a:ext cx="45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59</a:t>
            </a:r>
          </a:p>
        </p:txBody>
      </p:sp>
      <p:sp>
        <p:nvSpPr>
          <p:cNvPr id="21" name="TextBox 20"/>
          <p:cNvSpPr txBox="1"/>
          <p:nvPr/>
        </p:nvSpPr>
        <p:spPr>
          <a:xfrm>
            <a:off x="5791200" y="2313802"/>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22</a:t>
            </a:r>
          </a:p>
        </p:txBody>
      </p:sp>
      <p:sp>
        <p:nvSpPr>
          <p:cNvPr id="22" name="TextBox 21"/>
          <p:cNvSpPr txBox="1"/>
          <p:nvPr/>
        </p:nvSpPr>
        <p:spPr>
          <a:xfrm>
            <a:off x="5791200" y="2618602"/>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371</a:t>
            </a:r>
          </a:p>
        </p:txBody>
      </p:sp>
      <p:sp>
        <p:nvSpPr>
          <p:cNvPr id="23" name="TextBox 22"/>
          <p:cNvSpPr txBox="1"/>
          <p:nvPr/>
        </p:nvSpPr>
        <p:spPr>
          <a:xfrm>
            <a:off x="5715000" y="1656666"/>
            <a:ext cx="1600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Butterflies</a:t>
            </a:r>
          </a:p>
        </p:txBody>
      </p:sp>
      <p:sp>
        <p:nvSpPr>
          <p:cNvPr id="24" name="TextBox 23"/>
          <p:cNvSpPr txBox="1"/>
          <p:nvPr/>
        </p:nvSpPr>
        <p:spPr>
          <a:xfrm>
            <a:off x="5686425" y="852101"/>
            <a:ext cx="1600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April</a:t>
            </a:r>
          </a:p>
        </p:txBody>
      </p:sp>
      <p:sp>
        <p:nvSpPr>
          <p:cNvPr id="25" name="TextBox 24"/>
          <p:cNvSpPr txBox="1"/>
          <p:nvPr/>
        </p:nvSpPr>
        <p:spPr>
          <a:xfrm>
            <a:off x="5638800" y="1219201"/>
            <a:ext cx="1600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21-0999</a:t>
            </a:r>
          </a:p>
        </p:txBody>
      </p:sp>
      <p:sp>
        <p:nvSpPr>
          <p:cNvPr id="26" name="Rectangle 25">
            <a:extLst>
              <a:ext uri="{FF2B5EF4-FFF2-40B4-BE49-F238E27FC236}">
                <a16:creationId xmlns:a16="http://schemas.microsoft.com/office/drawing/2014/main" id="{C2465DE6-6CAB-4A86-8AD3-F1E11D5FA8E3}"/>
              </a:ext>
            </a:extLst>
          </p:cNvPr>
          <p:cNvSpPr/>
          <p:nvPr/>
        </p:nvSpPr>
        <p:spPr>
          <a:xfrm>
            <a:off x="3581400" y="2209800"/>
            <a:ext cx="3962400" cy="1905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791200" y="2923402"/>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15</a:t>
            </a:r>
          </a:p>
        </p:txBody>
      </p:sp>
      <p:sp>
        <p:nvSpPr>
          <p:cNvPr id="28" name="TextBox 27"/>
          <p:cNvSpPr txBox="1"/>
          <p:nvPr/>
        </p:nvSpPr>
        <p:spPr>
          <a:xfrm>
            <a:off x="5867400" y="3200401"/>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a:t>
            </a:r>
          </a:p>
        </p:txBody>
      </p:sp>
      <p:sp>
        <p:nvSpPr>
          <p:cNvPr id="29" name="TextBox 28"/>
          <p:cNvSpPr txBox="1"/>
          <p:nvPr/>
        </p:nvSpPr>
        <p:spPr>
          <a:xfrm>
            <a:off x="5867400" y="3522400"/>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a:t>
            </a:r>
          </a:p>
        </p:txBody>
      </p:sp>
      <p:sp>
        <p:nvSpPr>
          <p:cNvPr id="30" name="TextBox 29"/>
          <p:cNvSpPr txBox="1"/>
          <p:nvPr/>
        </p:nvSpPr>
        <p:spPr>
          <a:xfrm>
            <a:off x="5791200" y="3810001"/>
            <a:ext cx="6096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24</a:t>
            </a:r>
          </a:p>
        </p:txBody>
      </p:sp>
      <p:pic>
        <p:nvPicPr>
          <p:cNvPr id="3" name="Recorded Sound">
            <a:hlinkClick r:id="" action="ppaction://media"/>
            <a:extLst>
              <a:ext uri="{FF2B5EF4-FFF2-40B4-BE49-F238E27FC236}">
                <a16:creationId xmlns:a16="http://schemas.microsoft.com/office/drawing/2014/main" id="{7D4DF6DC-98C0-459B-BE52-D2F3C2F3F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5499" y="6323190"/>
            <a:ext cx="406400" cy="406400"/>
          </a:xfrm>
          <a:prstGeom prst="rect">
            <a:avLst/>
          </a:prstGeom>
        </p:spPr>
      </p:pic>
    </p:spTree>
    <p:extLst>
      <p:ext uri="{BB962C8B-B14F-4D97-AF65-F5344CB8AC3E}">
        <p14:creationId xmlns:p14="http://schemas.microsoft.com/office/powerpoint/2010/main" val="207921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89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947">
            <a:extLst>
              <a:ext uri="{FF2B5EF4-FFF2-40B4-BE49-F238E27FC236}">
                <a16:creationId xmlns:a16="http://schemas.microsoft.com/office/drawing/2014/main" id="{157B222C-8400-4938-8B2B-E692F969C8E0}"/>
              </a:ext>
            </a:extLst>
          </p:cNvPr>
          <p:cNvSpPr txBox="1">
            <a:spLocks noChangeArrowheads="1"/>
          </p:cNvSpPr>
          <p:nvPr/>
        </p:nvSpPr>
        <p:spPr bwMode="auto">
          <a:xfrm>
            <a:off x="491490" y="703899"/>
            <a:ext cx="8458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0"/>
              </a:spcBef>
              <a:spcAft>
                <a:spcPct val="0"/>
              </a:spcAft>
              <a:defRPr sz="1000">
                <a:solidFill>
                  <a:schemeClr val="tx1"/>
                </a:solidFill>
                <a:latin typeface="Times New Roman" pitchFamily="18" charset="0"/>
              </a:defRPr>
            </a:lvl6pPr>
            <a:lvl7pPr marL="2971800" indent="-228600" algn="ctr" eaLnBrk="0" fontAlgn="base" hangingPunct="0">
              <a:spcBef>
                <a:spcPct val="0"/>
              </a:spcBef>
              <a:spcAft>
                <a:spcPct val="0"/>
              </a:spcAft>
              <a:defRPr sz="1000">
                <a:solidFill>
                  <a:schemeClr val="tx1"/>
                </a:solidFill>
                <a:latin typeface="Times New Roman" pitchFamily="18" charset="0"/>
              </a:defRPr>
            </a:lvl7pPr>
            <a:lvl8pPr marL="3429000" indent="-228600" algn="ctr" eaLnBrk="0" fontAlgn="base" hangingPunct="0">
              <a:spcBef>
                <a:spcPct val="0"/>
              </a:spcBef>
              <a:spcAft>
                <a:spcPct val="0"/>
              </a:spcAft>
              <a:defRPr sz="1000">
                <a:solidFill>
                  <a:schemeClr val="tx1"/>
                </a:solidFill>
                <a:latin typeface="Times New Roman" pitchFamily="18" charset="0"/>
              </a:defRPr>
            </a:lvl8pPr>
            <a:lvl9pPr marL="3886200" indent="-228600" algn="ctr" eaLnBrk="0" fontAlgn="base" hangingPunct="0">
              <a:spcBef>
                <a:spcPct val="0"/>
              </a:spcBef>
              <a:spcAft>
                <a:spcPct val="0"/>
              </a:spcAft>
              <a:defRPr sz="1000">
                <a:solidFill>
                  <a:schemeClr val="tx1"/>
                </a:solidFill>
                <a:latin typeface="Times New Roman" pitchFamily="18" charset="0"/>
              </a:defRPr>
            </a:lvl9pPr>
          </a:lstStyle>
          <a:p>
            <a:pPr algn="ctr">
              <a:spcBef>
                <a:spcPct val="50000"/>
              </a:spcBef>
              <a:defRPr/>
            </a:pPr>
            <a:r>
              <a:rPr lang="en-US" sz="4000" b="1" dirty="0">
                <a:solidFill>
                  <a:srgbClr val="92D050"/>
                </a:solidFill>
                <a:latin typeface="+mj-lt"/>
                <a:ea typeface="+mj-ea"/>
                <a:cs typeface="+mj-cs"/>
              </a:rPr>
              <a:t>MEAL COUNT RECAP</a:t>
            </a:r>
          </a:p>
        </p:txBody>
      </p:sp>
      <p:sp>
        <p:nvSpPr>
          <p:cNvPr id="3" name="Rectangle 5">
            <a:extLst>
              <a:ext uri="{FF2B5EF4-FFF2-40B4-BE49-F238E27FC236}">
                <a16:creationId xmlns:a16="http://schemas.microsoft.com/office/drawing/2014/main" id="{E5D5A5DA-7C4D-47B3-ABE5-87DDA306D116}"/>
              </a:ext>
            </a:extLst>
          </p:cNvPr>
          <p:cNvSpPr txBox="1">
            <a:spLocks noChangeArrowheads="1"/>
          </p:cNvSpPr>
          <p:nvPr/>
        </p:nvSpPr>
        <p:spPr bwMode="auto">
          <a:xfrm>
            <a:off x="1920240" y="2053590"/>
            <a:ext cx="769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marL="342900" indent="-342900">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Use Required Form</a:t>
            </a:r>
          </a:p>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List Participants’ First and Last Names</a:t>
            </a:r>
          </a:p>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Place Names in Alphabetical Order</a:t>
            </a:r>
          </a:p>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TAKEN AT THE POINT OF MEAL SERVICE</a:t>
            </a:r>
          </a:p>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No Overt Information</a:t>
            </a:r>
          </a:p>
          <a:p>
            <a:pPr algn="l" eaLnBrk="1" hangingPunct="1">
              <a:buFont typeface="Arial" panose="020B0604020202020204" pitchFamily="34" charset="0"/>
              <a:buChar char="•"/>
            </a:pPr>
            <a:r>
              <a:rPr lang="en-US" altLang="en-US" sz="2000" b="1" dirty="0">
                <a:solidFill>
                  <a:schemeClr val="tx2"/>
                </a:solidFill>
                <a:latin typeface="Trebuchet MS" panose="020B0603020202020204" pitchFamily="34" charset="0"/>
              </a:rPr>
              <a:t>Total Each Page</a:t>
            </a:r>
          </a:p>
          <a:p>
            <a:pPr algn="l" eaLnBrk="1" hangingPunct="1">
              <a:buFont typeface="Arial" panose="020B0604020202020204" pitchFamily="34" charset="0"/>
              <a:buChar char="•"/>
            </a:pPr>
            <a:endParaRPr lang="en-US" altLang="en-US" sz="2000" b="1" dirty="0">
              <a:solidFill>
                <a:schemeClr val="tx2"/>
              </a:solidFill>
              <a:latin typeface="Arial Black" panose="020B0A04020102020204" pitchFamily="34" charset="0"/>
            </a:endParaRPr>
          </a:p>
        </p:txBody>
      </p:sp>
      <p:pic>
        <p:nvPicPr>
          <p:cNvPr id="4" name="Recorded Sound">
            <a:hlinkClick r:id="" action="ppaction://media"/>
            <a:extLst>
              <a:ext uri="{FF2B5EF4-FFF2-40B4-BE49-F238E27FC236}">
                <a16:creationId xmlns:a16="http://schemas.microsoft.com/office/drawing/2014/main" id="{EAB2B956-FADC-467B-8C57-F8420763B6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820" y="6258367"/>
            <a:ext cx="406400" cy="406400"/>
          </a:xfrm>
          <a:prstGeom prst="rect">
            <a:avLst/>
          </a:prstGeom>
        </p:spPr>
      </p:pic>
      <p:pic>
        <p:nvPicPr>
          <p:cNvPr id="5" name="Recorded Sound">
            <a:hlinkClick r:id="" action="ppaction://media"/>
            <a:extLst>
              <a:ext uri="{FF2B5EF4-FFF2-40B4-BE49-F238E27FC236}">
                <a16:creationId xmlns:a16="http://schemas.microsoft.com/office/drawing/2014/main" id="{008CAB1A-5838-44BC-A28F-2F41D275063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0240" y="6222807"/>
            <a:ext cx="406400" cy="406400"/>
          </a:xfrm>
          <a:prstGeom prst="rect">
            <a:avLst/>
          </a:prstGeom>
        </p:spPr>
      </p:pic>
    </p:spTree>
    <p:extLst>
      <p:ext uri="{BB962C8B-B14F-4D97-AF65-F5344CB8AC3E}">
        <p14:creationId xmlns:p14="http://schemas.microsoft.com/office/powerpoint/2010/main" val="40391909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68" decel="100000"/>
                                        <p:tgtEl>
                                          <p:spTgt spid="3"/>
                                        </p:tgtEl>
                                      </p:cBhvr>
                                    </p:animEffect>
                                    <p:animScale>
                                      <p:cBhvr>
                                        <p:cTn id="8" dur="768" decel="100000"/>
                                        <p:tgtEl>
                                          <p:spTgt spid="3"/>
                                        </p:tgtEl>
                                      </p:cBhvr>
                                      <p:from x="10000" y="10000"/>
                                      <p:to x="200000" y="450000"/>
                                    </p:animScale>
                                    <p:animScale>
                                      <p:cBhvr>
                                        <p:cTn id="9" dur="1230" accel="100000" fill="hold">
                                          <p:stCondLst>
                                            <p:cond delay="768"/>
                                          </p:stCondLst>
                                        </p:cTn>
                                        <p:tgtEl>
                                          <p:spTgt spid="3"/>
                                        </p:tgtEl>
                                      </p:cBhvr>
                                      <p:from x="200000" y="450000"/>
                                      <p:to x="100000" y="100000"/>
                                    </p:animScale>
                                    <p:set>
                                      <p:cBhvr>
                                        <p:cTn id="10" dur="768" fill="hold"/>
                                        <p:tgtEl>
                                          <p:spTgt spid="3"/>
                                        </p:tgtEl>
                                        <p:attrNameLst>
                                          <p:attrName>ppt_x</p:attrName>
                                        </p:attrNameLst>
                                      </p:cBhvr>
                                      <p:to>
                                        <p:strVal val="(0.5)"/>
                                      </p:to>
                                    </p:set>
                                    <p:anim from="(0.5)" to="(#ppt_x)" calcmode="lin" valueType="num">
                                      <p:cBhvr>
                                        <p:cTn id="11" dur="1230" accel="100000" fill="hold">
                                          <p:stCondLst>
                                            <p:cond delay="768"/>
                                          </p:stCondLst>
                                        </p:cTn>
                                        <p:tgtEl>
                                          <p:spTgt spid="3"/>
                                        </p:tgtEl>
                                        <p:attrNameLst>
                                          <p:attrName>ppt_x</p:attrName>
                                        </p:attrNameLst>
                                      </p:cBhvr>
                                    </p:anim>
                                    <p:set>
                                      <p:cBhvr>
                                        <p:cTn id="12" dur="768" fill="hold"/>
                                        <p:tgtEl>
                                          <p:spTgt spid="3"/>
                                        </p:tgtEl>
                                        <p:attrNameLst>
                                          <p:attrName>ppt_y</p:attrName>
                                        </p:attrNameLst>
                                      </p:cBhvr>
                                      <p:to>
                                        <p:strVal val="(#ppt_y+0.4)"/>
                                      </p:to>
                                    </p:set>
                                    <p:anim from="(#ppt_y+0.4)" to="(#ppt_y)" calcmode="lin" valueType="num">
                                      <p:cBhvr>
                                        <p:cTn id="13" dur="1230" accel="100000" fill="hold">
                                          <p:stCondLst>
                                            <p:cond delay="768"/>
                                          </p:stCondLst>
                                        </p:cTn>
                                        <p:tgtEl>
                                          <p:spTgt spid="3"/>
                                        </p:tgtEl>
                                        <p:attrNameLst>
                                          <p:attrName>ppt_y</p:attrName>
                                        </p:attrNameLst>
                                      </p:cBhvr>
                                    </p:anim>
                                  </p:childTnLst>
                                </p:cTn>
                              </p:par>
                            </p:childTnLst>
                          </p:cTn>
                        </p:par>
                        <p:par>
                          <p:cTn id="14" fill="hold">
                            <p:stCondLst>
                              <p:cond delay="1998"/>
                            </p:stCondLst>
                            <p:childTnLst>
                              <p:par>
                                <p:cTn id="15" presetID="1" presetClass="mediacall" presetSubtype="0" fill="hold" nodeType="afterEffect">
                                  <p:stCondLst>
                                    <p:cond delay="0"/>
                                  </p:stCondLst>
                                  <p:childTnLst>
                                    <p:cmd type="call" cmd="playFrom(0.0)">
                                      <p:cBhvr>
                                        <p:cTn id="16" dur="21511" fill="hold"/>
                                        <p:tgtEl>
                                          <p:spTgt spid="4"/>
                                        </p:tgtEl>
                                      </p:cBhvr>
                                    </p:cmd>
                                  </p:childTnLst>
                                </p:cTn>
                              </p:par>
                            </p:childTnLst>
                          </p:cTn>
                        </p:par>
                        <p:par>
                          <p:cTn id="17" fill="hold">
                            <p:stCondLst>
                              <p:cond delay="23509"/>
                            </p:stCondLst>
                            <p:childTnLst>
                              <p:par>
                                <p:cTn id="18" presetID="1" presetClass="mediacall" presetSubtype="0" fill="hold" nodeType="afterEffect">
                                  <p:stCondLst>
                                    <p:cond delay="0"/>
                                  </p:stCondLst>
                                  <p:childTnLst>
                                    <p:cmd type="call" cmd="playFrom(0.0)">
                                      <p:cBhvr>
                                        <p:cTn id="19" dur="27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4"/>
                </p:tgtEl>
              </p:cMediaNode>
            </p:audio>
            <p:audio>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290794-5176-4A40-82C4-6D7605AF8413}"/>
              </a:ext>
            </a:extLst>
          </p:cNvPr>
          <p:cNvSpPr>
            <a:spLocks noGrp="1"/>
          </p:cNvSpPr>
          <p:nvPr>
            <p:ph type="title"/>
          </p:nvPr>
        </p:nvSpPr>
        <p:spPr>
          <a:xfrm>
            <a:off x="677334" y="609600"/>
            <a:ext cx="3843375" cy="5175624"/>
          </a:xfrm>
        </p:spPr>
        <p:txBody>
          <a:bodyPr anchor="ctr">
            <a:normAutofit/>
          </a:bodyPr>
          <a:lstStyle/>
          <a:p>
            <a:r>
              <a:rPr lang="en-US">
                <a:solidFill>
                  <a:schemeClr val="tx1">
                    <a:lumMod val="85000"/>
                    <a:lumOff val="15000"/>
                  </a:schemeClr>
                </a:solidFill>
              </a:rPr>
              <a:t>Assessing Costs in the Child and Adult Care Food Program (CACFP) </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4FED062-136F-4DD1-8541-232A8EAA9D09}"/>
              </a:ext>
            </a:extLst>
          </p:cNvPr>
          <p:cNvSpPr>
            <a:spLocks noGrp="1"/>
          </p:cNvSpPr>
          <p:nvPr>
            <p:ph idx="1"/>
          </p:nvPr>
        </p:nvSpPr>
        <p:spPr>
          <a:xfrm>
            <a:off x="6116084" y="609600"/>
            <a:ext cx="5511296" cy="5505449"/>
          </a:xfrm>
        </p:spPr>
        <p:txBody>
          <a:bodyPr anchor="ctr">
            <a:normAutofit/>
          </a:bodyPr>
          <a:lstStyle/>
          <a:p>
            <a:pPr>
              <a:buClr>
                <a:schemeClr val="tx1"/>
              </a:buClr>
            </a:pPr>
            <a:r>
              <a:rPr lang="en-US" sz="2400" b="1" i="1" dirty="0">
                <a:solidFill>
                  <a:srgbClr val="FFFFFF"/>
                </a:solidFill>
              </a:rPr>
              <a:t>Cost Principles Factors </a:t>
            </a:r>
            <a:r>
              <a:rPr lang="en-US" sz="2000" dirty="0">
                <a:solidFill>
                  <a:srgbClr val="FFFFFF"/>
                </a:solidFill>
              </a:rPr>
              <a:t>when determining the allow-ability of costs: </a:t>
            </a:r>
          </a:p>
          <a:p>
            <a:pPr lvl="1">
              <a:buClr>
                <a:schemeClr val="tx1"/>
              </a:buClr>
              <a:buFont typeface="Wingdings" panose="05000000000000000000" pitchFamily="2" charset="2"/>
              <a:buChar char="v"/>
            </a:pPr>
            <a:r>
              <a:rPr lang="en-US" sz="2000" dirty="0">
                <a:solidFill>
                  <a:srgbClr val="FFFFFF"/>
                </a:solidFill>
              </a:rPr>
              <a:t>Be necessary and reasonable for proper and efficient administration of the Programs </a:t>
            </a:r>
          </a:p>
          <a:p>
            <a:pPr lvl="1">
              <a:buClr>
                <a:schemeClr val="tx1"/>
              </a:buClr>
              <a:buFont typeface="Wingdings" panose="05000000000000000000" pitchFamily="2" charset="2"/>
              <a:buChar char="v"/>
            </a:pPr>
            <a:r>
              <a:rPr lang="en-US" sz="2000" dirty="0">
                <a:solidFill>
                  <a:srgbClr val="FFFFFF"/>
                </a:solidFill>
              </a:rPr>
              <a:t>Be allocable to Federal awards applicable to the administration of the Programs </a:t>
            </a:r>
          </a:p>
          <a:p>
            <a:pPr lvl="1">
              <a:buClr>
                <a:schemeClr val="tx1"/>
              </a:buClr>
              <a:buFont typeface="Wingdings" panose="05000000000000000000" pitchFamily="2" charset="2"/>
              <a:buChar char="v"/>
            </a:pPr>
            <a:r>
              <a:rPr lang="en-US" sz="2000" dirty="0">
                <a:solidFill>
                  <a:srgbClr val="FFFFFF"/>
                </a:solidFill>
              </a:rPr>
              <a:t>Be authorized and not prohibited under State or local laws</a:t>
            </a:r>
          </a:p>
        </p:txBody>
      </p:sp>
      <p:pic>
        <p:nvPicPr>
          <p:cNvPr id="4" name="Recorded Sound">
            <a:hlinkClick r:id="" action="ppaction://media"/>
            <a:extLst>
              <a:ext uri="{FF2B5EF4-FFF2-40B4-BE49-F238E27FC236}">
                <a16:creationId xmlns:a16="http://schemas.microsoft.com/office/drawing/2014/main" id="{51235155-DF5E-4744-9D6C-6F84E367C4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547" y="6123516"/>
            <a:ext cx="406400" cy="406400"/>
          </a:xfrm>
          <a:prstGeom prst="rect">
            <a:avLst/>
          </a:prstGeom>
        </p:spPr>
      </p:pic>
      <p:pic>
        <p:nvPicPr>
          <p:cNvPr id="5" name="Recorded Sound">
            <a:hlinkClick r:id="" action="ppaction://media"/>
            <a:extLst>
              <a:ext uri="{FF2B5EF4-FFF2-40B4-BE49-F238E27FC236}">
                <a16:creationId xmlns:a16="http://schemas.microsoft.com/office/drawing/2014/main" id="{24128401-576E-4418-9BCD-98ED1633E41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98480" y="6177703"/>
            <a:ext cx="406400" cy="406400"/>
          </a:xfrm>
          <a:prstGeom prst="rect">
            <a:avLst/>
          </a:prstGeom>
        </p:spPr>
      </p:pic>
    </p:spTree>
    <p:extLst>
      <p:ext uri="{BB962C8B-B14F-4D97-AF65-F5344CB8AC3E}">
        <p14:creationId xmlns:p14="http://schemas.microsoft.com/office/powerpoint/2010/main" val="2087400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21" fill="hold"/>
                                        <p:tgtEl>
                                          <p:spTgt spid="4"/>
                                        </p:tgtEl>
                                      </p:cBhvr>
                                    </p:cmd>
                                  </p:childTnLst>
                                </p:cTn>
                              </p:par>
                            </p:childTnLst>
                          </p:cTn>
                        </p:par>
                        <p:par>
                          <p:cTn id="7" fill="hold">
                            <p:stCondLst>
                              <p:cond delay="164721"/>
                            </p:stCondLst>
                            <p:childTnLst>
                              <p:par>
                                <p:cTn id="8" presetID="1" presetClass="mediacall" presetSubtype="0" fill="hold" nodeType="afterEffect">
                                  <p:stCondLst>
                                    <p:cond delay="0"/>
                                  </p:stCondLst>
                                  <p:childTnLst>
                                    <p:cmd type="call" cmd="playFrom(0.0)">
                                      <p:cBhvr>
                                        <p:cTn id="9" dur="114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0012-5D01-4258-A069-6FFC7E2525AA}"/>
              </a:ext>
            </a:extLst>
          </p:cNvPr>
          <p:cNvSpPr>
            <a:spLocks noGrp="1"/>
          </p:cNvSpPr>
          <p:nvPr>
            <p:ph type="title"/>
          </p:nvPr>
        </p:nvSpPr>
        <p:spPr>
          <a:xfrm>
            <a:off x="391584" y="381000"/>
            <a:ext cx="9849696" cy="1320800"/>
          </a:xfrm>
        </p:spPr>
        <p:txBody>
          <a:bodyPr/>
          <a:lstStyle/>
          <a:p>
            <a:r>
              <a:rPr lang="en-US" dirty="0"/>
              <a:t>Typical costs considered allowable include: </a:t>
            </a:r>
          </a:p>
        </p:txBody>
      </p:sp>
      <p:sp>
        <p:nvSpPr>
          <p:cNvPr id="3" name="Content Placeholder 2">
            <a:extLst>
              <a:ext uri="{FF2B5EF4-FFF2-40B4-BE49-F238E27FC236}">
                <a16:creationId xmlns:a16="http://schemas.microsoft.com/office/drawing/2014/main" id="{A36D7FB6-3796-4D11-8B77-4C9AE1751CEE}"/>
              </a:ext>
            </a:extLst>
          </p:cNvPr>
          <p:cNvSpPr>
            <a:spLocks noGrp="1"/>
          </p:cNvSpPr>
          <p:nvPr>
            <p:ph idx="1"/>
          </p:nvPr>
        </p:nvSpPr>
        <p:spPr>
          <a:xfrm>
            <a:off x="391584" y="1473200"/>
            <a:ext cx="10364046" cy="4674870"/>
          </a:xfrm>
        </p:spPr>
        <p:txBody>
          <a:bodyPr>
            <a:noAutofit/>
          </a:bodyPr>
          <a:lstStyle/>
          <a:p>
            <a:r>
              <a:rPr lang="en-US" b="1" dirty="0"/>
              <a:t>Operating Costs Compensation </a:t>
            </a:r>
          </a:p>
          <a:p>
            <a:pPr lvl="1">
              <a:buFont typeface="Wingdings" panose="05000000000000000000" pitchFamily="2" charset="2"/>
              <a:buChar char="v"/>
            </a:pPr>
            <a:r>
              <a:rPr lang="en-US" sz="1800" dirty="0"/>
              <a:t>Food service labor and office staff working solely for the CACFP </a:t>
            </a:r>
          </a:p>
          <a:p>
            <a:pPr lvl="1">
              <a:buFont typeface="Wingdings" panose="05000000000000000000" pitchFamily="2" charset="2"/>
              <a:buChar char="v"/>
            </a:pPr>
            <a:r>
              <a:rPr lang="en-US" sz="1800" dirty="0"/>
              <a:t>Food and Nonfood supplies (e.g., napkins, trays, utensils) </a:t>
            </a:r>
          </a:p>
          <a:p>
            <a:pPr lvl="1">
              <a:buFont typeface="Wingdings" panose="05000000000000000000" pitchFamily="2" charset="2"/>
              <a:buChar char="v"/>
            </a:pPr>
            <a:r>
              <a:rPr lang="en-US" sz="1800" dirty="0"/>
              <a:t>Food service nonexpendable equipment</a:t>
            </a:r>
          </a:p>
          <a:p>
            <a:pPr lvl="1"/>
            <a:endParaRPr lang="en-US" sz="400" b="1" dirty="0"/>
          </a:p>
          <a:p>
            <a:r>
              <a:rPr lang="en-US" b="1" dirty="0"/>
              <a:t>Administrative Costs </a:t>
            </a:r>
          </a:p>
          <a:p>
            <a:pPr lvl="1">
              <a:buFont typeface="Wingdings" panose="05000000000000000000" pitchFamily="2" charset="2"/>
              <a:buChar char="v"/>
            </a:pPr>
            <a:r>
              <a:rPr lang="en-US" sz="1800" dirty="0"/>
              <a:t>Planning, organizing, and managing a food service operation under the CACFP to accomplish: </a:t>
            </a:r>
          </a:p>
          <a:p>
            <a:pPr marL="1257300" lvl="2" indent="-342900">
              <a:buFont typeface="+mj-lt"/>
              <a:buAutoNum type="arabicPeriod"/>
            </a:pPr>
            <a:r>
              <a:rPr lang="en-US" sz="1800" dirty="0"/>
              <a:t>reviewing and submitting facility applications to the State agency for CACFP 	 participation approval; </a:t>
            </a:r>
          </a:p>
          <a:p>
            <a:pPr marL="1257300" lvl="2" indent="-342900">
              <a:buFont typeface="+mj-lt"/>
              <a:buAutoNum type="arabicPeriod"/>
            </a:pPr>
            <a:r>
              <a:rPr lang="en-US" sz="1800" dirty="0"/>
              <a:t>reviewing and approving income eligibility statements; </a:t>
            </a:r>
          </a:p>
          <a:p>
            <a:pPr marL="1257300" lvl="2" indent="-342900">
              <a:buFont typeface="+mj-lt"/>
              <a:buAutoNum type="arabicPeriod"/>
            </a:pPr>
            <a:r>
              <a:rPr lang="en-US" sz="1800" dirty="0"/>
              <a:t>providing nutrition education to CACFP staff; </a:t>
            </a:r>
          </a:p>
          <a:p>
            <a:pPr marL="1257300" lvl="2" indent="-342900">
              <a:buFont typeface="+mj-lt"/>
              <a:buAutoNum type="arabicPeriod"/>
            </a:pPr>
            <a:r>
              <a:rPr lang="en-US" sz="1800" dirty="0"/>
              <a:t>providing CACFP training for institution staff and facilities; and</a:t>
            </a:r>
          </a:p>
          <a:p>
            <a:pPr marL="1257300" lvl="2" indent="-342900">
              <a:buFont typeface="+mj-lt"/>
              <a:buAutoNum type="arabicPeriod"/>
            </a:pPr>
            <a:r>
              <a:rPr lang="en-US" sz="1800" dirty="0"/>
              <a:t>conducting CACFO monitoring and training visits to sponsored facilities</a:t>
            </a:r>
          </a:p>
        </p:txBody>
      </p:sp>
      <p:pic>
        <p:nvPicPr>
          <p:cNvPr id="4" name="Recorded Sound">
            <a:hlinkClick r:id="" action="ppaction://media"/>
            <a:extLst>
              <a:ext uri="{FF2B5EF4-FFF2-40B4-BE49-F238E27FC236}">
                <a16:creationId xmlns:a16="http://schemas.microsoft.com/office/drawing/2014/main" id="{95EB83C7-8220-4911-AB2C-E8DB929741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1408" y="6327815"/>
            <a:ext cx="406400" cy="406400"/>
          </a:xfrm>
          <a:prstGeom prst="rect">
            <a:avLst/>
          </a:prstGeom>
        </p:spPr>
      </p:pic>
    </p:spTree>
    <p:extLst>
      <p:ext uri="{BB962C8B-B14F-4D97-AF65-F5344CB8AC3E}">
        <p14:creationId xmlns:p14="http://schemas.microsoft.com/office/powerpoint/2010/main" val="16461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8AC7-FE06-4385-A1AB-3FFADA49DE54}"/>
              </a:ext>
            </a:extLst>
          </p:cNvPr>
          <p:cNvSpPr>
            <a:spLocks noGrp="1"/>
          </p:cNvSpPr>
          <p:nvPr>
            <p:ph type="title"/>
          </p:nvPr>
        </p:nvSpPr>
        <p:spPr>
          <a:xfrm>
            <a:off x="311574" y="415290"/>
            <a:ext cx="9735396" cy="819150"/>
          </a:xfrm>
        </p:spPr>
        <p:txBody>
          <a:bodyPr>
            <a:normAutofit/>
          </a:bodyPr>
          <a:lstStyle/>
          <a:p>
            <a:r>
              <a:rPr lang="en-US" sz="3200" dirty="0"/>
              <a:t>Typical Costs Considered Unallowable Include:</a:t>
            </a:r>
          </a:p>
        </p:txBody>
      </p:sp>
      <p:sp>
        <p:nvSpPr>
          <p:cNvPr id="3" name="Content Placeholder 2">
            <a:extLst>
              <a:ext uri="{FF2B5EF4-FFF2-40B4-BE49-F238E27FC236}">
                <a16:creationId xmlns:a16="http://schemas.microsoft.com/office/drawing/2014/main" id="{052DF101-51B0-4DF0-A084-BD41C5F92A27}"/>
              </a:ext>
            </a:extLst>
          </p:cNvPr>
          <p:cNvSpPr>
            <a:spLocks noGrp="1"/>
          </p:cNvSpPr>
          <p:nvPr>
            <p:ph idx="1"/>
          </p:nvPr>
        </p:nvSpPr>
        <p:spPr>
          <a:xfrm>
            <a:off x="677334" y="1657351"/>
            <a:ext cx="8946726" cy="4384012"/>
          </a:xfrm>
        </p:spPr>
        <p:txBody>
          <a:bodyPr>
            <a:normAutofit/>
          </a:bodyPr>
          <a:lstStyle/>
          <a:p>
            <a:r>
              <a:rPr lang="en-US" sz="2000" dirty="0"/>
              <a:t>Losses arising from uncollectable accounts including when reasonable efforts have been made to collect them </a:t>
            </a:r>
          </a:p>
          <a:p>
            <a:r>
              <a:rPr lang="en-US" sz="2000" dirty="0"/>
              <a:t>Payment of overclaims, fines, and/or penalties resulting from Program violations </a:t>
            </a:r>
          </a:p>
          <a:p>
            <a:r>
              <a:rPr lang="en-US" sz="2000" dirty="0"/>
              <a:t>Entertainment (e.g., social activities, amusements) </a:t>
            </a:r>
          </a:p>
          <a:p>
            <a:r>
              <a:rPr lang="en-US" sz="2000" dirty="0"/>
              <a:t>Costs not included in the CACFP’s budget as approved </a:t>
            </a:r>
          </a:p>
          <a:p>
            <a:r>
              <a:rPr lang="en-US" sz="2000" dirty="0"/>
              <a:t>Capital expenditures (e.g., acquisition of land and buildings, the alteration of existing facilities) </a:t>
            </a:r>
          </a:p>
          <a:p>
            <a:r>
              <a:rPr lang="en-US" sz="2000" dirty="0"/>
              <a:t>Initial purchase of vehicles </a:t>
            </a:r>
          </a:p>
          <a:p>
            <a:r>
              <a:rPr lang="en-US" sz="2000" dirty="0"/>
              <a:t>Non-business purchased communication costs (e.g., personal cell phones, internet services, etc.)</a:t>
            </a:r>
          </a:p>
        </p:txBody>
      </p:sp>
      <p:pic>
        <p:nvPicPr>
          <p:cNvPr id="4" name="Recorded Sound">
            <a:hlinkClick r:id="" action="ppaction://media"/>
            <a:extLst>
              <a:ext uri="{FF2B5EF4-FFF2-40B4-BE49-F238E27FC236}">
                <a16:creationId xmlns:a16="http://schemas.microsoft.com/office/drawing/2014/main" id="{B98DE428-686C-4F5F-9E06-5A7BEB3AF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4086" y="6258367"/>
            <a:ext cx="406400" cy="406400"/>
          </a:xfrm>
          <a:prstGeom prst="rect">
            <a:avLst/>
          </a:prstGeom>
        </p:spPr>
      </p:pic>
      <p:pic>
        <p:nvPicPr>
          <p:cNvPr id="5" name="Recorded Sound">
            <a:hlinkClick r:id="" action="ppaction://media"/>
            <a:extLst>
              <a:ext uri="{FF2B5EF4-FFF2-40B4-BE49-F238E27FC236}">
                <a16:creationId xmlns:a16="http://schemas.microsoft.com/office/drawing/2014/main" id="{E0802745-3DD8-4799-AB42-4A083743B2F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74086" y="6243127"/>
            <a:ext cx="406400" cy="406400"/>
          </a:xfrm>
          <a:prstGeom prst="rect">
            <a:avLst/>
          </a:prstGeom>
        </p:spPr>
      </p:pic>
    </p:spTree>
    <p:extLst>
      <p:ext uri="{BB962C8B-B14F-4D97-AF65-F5344CB8AC3E}">
        <p14:creationId xmlns:p14="http://schemas.microsoft.com/office/powerpoint/2010/main" val="363609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 fill="hold"/>
                                        <p:tgtEl>
                                          <p:spTgt spid="4"/>
                                        </p:tgtEl>
                                      </p:cBhvr>
                                    </p:cmd>
                                  </p:childTnLst>
                                </p:cTn>
                              </p:par>
                            </p:childTnLst>
                          </p:cTn>
                        </p:par>
                        <p:par>
                          <p:cTn id="7" fill="hold">
                            <p:stCondLst>
                              <p:cond delay="24274"/>
                            </p:stCondLst>
                            <p:childTnLst>
                              <p:par>
                                <p:cTn id="8" presetID="1" presetClass="mediacall" presetSubtype="0" fill="hold" nodeType="afterEffect">
                                  <p:stCondLst>
                                    <p:cond delay="0"/>
                                  </p:stCondLst>
                                  <p:childTnLst>
                                    <p:cmd type="call" cmd="playFrom(0.0)">
                                      <p:cBhvr>
                                        <p:cTn id="9" dur="22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Eligibility Classifications</a:t>
            </a:r>
          </a:p>
        </p:txBody>
      </p:sp>
      <p:graphicFrame>
        <p:nvGraphicFramePr>
          <p:cNvPr id="7" name="Content Placeholder 4">
            <a:extLst>
              <a:ext uri="{FF2B5EF4-FFF2-40B4-BE49-F238E27FC236}">
                <a16:creationId xmlns:a16="http://schemas.microsoft.com/office/drawing/2014/main" id="{CA4FCCC6-FC4F-4D42-8927-B713009ECEB7}"/>
              </a:ext>
            </a:extLst>
          </p:cNvPr>
          <p:cNvGraphicFramePr>
            <a:graphicFrameLocks noGrp="1"/>
          </p:cNvGraphicFramePr>
          <p:nvPr>
            <p:ph idx="1"/>
            <p:extLst>
              <p:ext uri="{D42A27DB-BD31-4B8C-83A1-F6EECF244321}">
                <p14:modId xmlns:p14="http://schemas.microsoft.com/office/powerpoint/2010/main" val="2034794198"/>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A229F168-0FB6-45FB-B77C-4724D87C5C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99800" y="6278564"/>
            <a:ext cx="406400" cy="406400"/>
          </a:xfrm>
          <a:prstGeom prst="rect">
            <a:avLst/>
          </a:prstGeom>
        </p:spPr>
      </p:pic>
    </p:spTree>
    <p:extLst>
      <p:ext uri="{BB962C8B-B14F-4D97-AF65-F5344CB8AC3E}">
        <p14:creationId xmlns:p14="http://schemas.microsoft.com/office/powerpoint/2010/main" val="9656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17934565-0B84-4832-9DB9-AE0B3E2EAC80}"/>
              </a:ext>
            </a:extLst>
          </p:cNvPr>
          <p:cNvSpPr>
            <a:spLocks noGrp="1"/>
          </p:cNvSpPr>
          <p:nvPr>
            <p:ph type="title"/>
          </p:nvPr>
        </p:nvSpPr>
        <p:spPr>
          <a:xfrm>
            <a:off x="765810" y="692162"/>
            <a:ext cx="8978514" cy="1201737"/>
          </a:xfrm>
        </p:spPr>
        <p:txBody>
          <a:bodyPr>
            <a:normAutofit/>
          </a:bodyPr>
          <a:lstStyle/>
          <a:p>
            <a:r>
              <a:rPr lang="en-US" altLang="en-US" dirty="0"/>
              <a:t>What is the FNS Instructions 796-2 Rev. 4?</a:t>
            </a:r>
          </a:p>
        </p:txBody>
      </p:sp>
      <p:pic>
        <p:nvPicPr>
          <p:cNvPr id="237571" name="Picture 2">
            <a:extLst>
              <a:ext uri="{FF2B5EF4-FFF2-40B4-BE49-F238E27FC236}">
                <a16:creationId xmlns:a16="http://schemas.microsoft.com/office/drawing/2014/main" id="{6FE7FC47-7275-469A-8CD5-833D42F1C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841" y="1984584"/>
            <a:ext cx="7038975" cy="351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lbow Connector 4">
            <a:extLst>
              <a:ext uri="{FF2B5EF4-FFF2-40B4-BE49-F238E27FC236}">
                <a16:creationId xmlns:a16="http://schemas.microsoft.com/office/drawing/2014/main" id="{06286F20-96AF-443E-94AE-33DE8FAC703C}"/>
              </a:ext>
            </a:extLst>
          </p:cNvPr>
          <p:cNvCxnSpPr/>
          <p:nvPr/>
        </p:nvCxnSpPr>
        <p:spPr>
          <a:xfrm>
            <a:off x="1767841" y="5509560"/>
            <a:ext cx="7038975" cy="12700"/>
          </a:xfrm>
          <a:prstGeom prst="bentConnector3">
            <a:avLst>
              <a:gd name="adj1" fmla="val 99696"/>
            </a:avLst>
          </a:prstGeom>
          <a:ln w="19050" cmpd="sng">
            <a:solidFill>
              <a:schemeClr val="tx1"/>
            </a:solidFill>
            <a:prstDash val="sysDash"/>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7573" name="Rectangle 1">
            <a:extLst>
              <a:ext uri="{FF2B5EF4-FFF2-40B4-BE49-F238E27FC236}">
                <a16:creationId xmlns:a16="http://schemas.microsoft.com/office/drawing/2014/main" id="{4597B474-5D19-4CC4-B4BC-5F77035191E1}"/>
              </a:ext>
            </a:extLst>
          </p:cNvPr>
          <p:cNvSpPr>
            <a:spLocks noChangeArrowheads="1"/>
          </p:cNvSpPr>
          <p:nvPr/>
        </p:nvSpPr>
        <p:spPr bwMode="auto">
          <a:xfrm>
            <a:off x="342901" y="5995669"/>
            <a:ext cx="9401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dirty="0"/>
              <a:t>https://fns-prod.azureedge.net/sites/default/files/796-2%20Rev%204.pdf</a:t>
            </a:r>
          </a:p>
        </p:txBody>
      </p:sp>
      <p:pic>
        <p:nvPicPr>
          <p:cNvPr id="2" name="Recorded Sound">
            <a:hlinkClick r:id="" action="ppaction://media"/>
            <a:extLst>
              <a:ext uri="{FF2B5EF4-FFF2-40B4-BE49-F238E27FC236}">
                <a16:creationId xmlns:a16="http://schemas.microsoft.com/office/drawing/2014/main" id="{9F95F18A-D13B-463B-8DEB-17221270B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4005" y="6268066"/>
            <a:ext cx="406400" cy="406400"/>
          </a:xfrm>
          <a:prstGeom prst="rect">
            <a:avLst/>
          </a:prstGeom>
        </p:spPr>
      </p:pic>
    </p:spTree>
    <p:extLst>
      <p:ext uri="{BB962C8B-B14F-4D97-AF65-F5344CB8AC3E}">
        <p14:creationId xmlns:p14="http://schemas.microsoft.com/office/powerpoint/2010/main" val="221116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561B-BFD1-4516-88B4-149ADD9F51A1}"/>
              </a:ext>
            </a:extLst>
          </p:cNvPr>
          <p:cNvSpPr>
            <a:spLocks noGrp="1"/>
          </p:cNvSpPr>
          <p:nvPr>
            <p:ph type="title"/>
          </p:nvPr>
        </p:nvSpPr>
        <p:spPr>
          <a:xfrm>
            <a:off x="255269" y="285750"/>
            <a:ext cx="11681459" cy="879013"/>
          </a:xfrm>
        </p:spPr>
        <p:txBody>
          <a:bodyPr/>
          <a:lstStyle/>
          <a:p>
            <a:pPr algn="ctr"/>
            <a:r>
              <a:rPr lang="en-US" altLang="en-US" dirty="0"/>
              <a:t>FNS Instructions 796-2 Rev. 4</a:t>
            </a:r>
            <a:endParaRPr lang="en-US" dirty="0"/>
          </a:p>
        </p:txBody>
      </p:sp>
      <p:sp>
        <p:nvSpPr>
          <p:cNvPr id="3" name="Content Placeholder 2">
            <a:extLst>
              <a:ext uri="{FF2B5EF4-FFF2-40B4-BE49-F238E27FC236}">
                <a16:creationId xmlns:a16="http://schemas.microsoft.com/office/drawing/2014/main" id="{9EDBD2C6-F31C-4775-A7B6-B4DFE7A49B39}"/>
              </a:ext>
            </a:extLst>
          </p:cNvPr>
          <p:cNvSpPr>
            <a:spLocks noGrp="1"/>
          </p:cNvSpPr>
          <p:nvPr>
            <p:ph idx="1"/>
          </p:nvPr>
        </p:nvSpPr>
        <p:spPr>
          <a:xfrm>
            <a:off x="255270" y="1328593"/>
            <a:ext cx="11681459" cy="5243657"/>
          </a:xfrm>
          <a:solidFill>
            <a:schemeClr val="bg1"/>
          </a:solidFill>
        </p:spPr>
        <p:txBody>
          <a:bodyPr>
            <a:noAutofit/>
          </a:bodyPr>
          <a:lstStyle/>
          <a:p>
            <a:pPr>
              <a:buFont typeface="+mj-lt"/>
              <a:buAutoNum type="alphaUcPeriod"/>
            </a:pPr>
            <a:r>
              <a:rPr lang="en-US" sz="2000" dirty="0"/>
              <a:t>Assure that costs charged to the nonprofit food service are for food service provided principally to: </a:t>
            </a:r>
          </a:p>
          <a:p>
            <a:pPr lvl="1">
              <a:buFont typeface="+mj-lt"/>
              <a:buAutoNum type="alphaUcPeriod"/>
            </a:pPr>
            <a:r>
              <a:rPr lang="en-US" sz="1800" dirty="0"/>
              <a:t>enrolled, </a:t>
            </a:r>
          </a:p>
          <a:p>
            <a:pPr lvl="1">
              <a:buFont typeface="+mj-lt"/>
              <a:buAutoNum type="alphaUcPeriod"/>
            </a:pPr>
            <a:r>
              <a:rPr lang="en-US" sz="1800" dirty="0"/>
              <a:t>eligible participants; and </a:t>
            </a:r>
          </a:p>
          <a:p>
            <a:pPr lvl="1">
              <a:buFont typeface="+mj-lt"/>
              <a:buAutoNum type="alphaUcPeriod"/>
            </a:pPr>
            <a:r>
              <a:rPr lang="en-US" sz="1800" dirty="0"/>
              <a:t>where applicable, that costs claimed for reimbursement under the CACFP are necessary and reasonable for effective and efficient operation of the nonprofit food service, and are otherwise allowable under the Federal cost principles and this Instruction; </a:t>
            </a:r>
          </a:p>
          <a:p>
            <a:pPr lvl="1">
              <a:buFont typeface="+mj-lt"/>
              <a:buAutoNum type="alphaUcPeriod"/>
            </a:pPr>
            <a:endParaRPr lang="en-US" sz="600" dirty="0"/>
          </a:p>
          <a:p>
            <a:pPr>
              <a:buFont typeface="+mj-lt"/>
              <a:buAutoNum type="alphaUcPeriod"/>
            </a:pPr>
            <a:r>
              <a:rPr lang="en-US" sz="2000" dirty="0"/>
              <a:t>Provide financial management guidance to State agencies pursuant to 7 CFR §226.7(m) for CACFP financial management systems; </a:t>
            </a:r>
          </a:p>
          <a:p>
            <a:pPr>
              <a:buFont typeface="+mj-lt"/>
              <a:buAutoNum type="alphaUcPeriod"/>
            </a:pPr>
            <a:endParaRPr lang="en-US" sz="600" dirty="0"/>
          </a:p>
          <a:p>
            <a:pPr>
              <a:buFont typeface="+mj-lt"/>
              <a:buAutoNum type="alphaUcPeriod"/>
            </a:pPr>
            <a:r>
              <a:rPr lang="en-US" sz="2000" dirty="0"/>
              <a:t>Provide guidance to institutions in developing the financial information needed to comply with the requirements of the CACFP; and </a:t>
            </a:r>
          </a:p>
          <a:p>
            <a:pPr>
              <a:buFont typeface="+mj-lt"/>
              <a:buAutoNum type="alphaUcPeriod"/>
            </a:pPr>
            <a:endParaRPr lang="en-US" sz="600" dirty="0"/>
          </a:p>
          <a:p>
            <a:pPr>
              <a:buFont typeface="+mj-lt"/>
              <a:buAutoNum type="alphaUcPeriod"/>
            </a:pPr>
            <a:r>
              <a:rPr lang="en-US" sz="2000" dirty="0"/>
              <a:t>Provide guidance so that to the extent practicable, all institutions of similar type doing the same work will be subject to the same requirements. </a:t>
            </a:r>
          </a:p>
        </p:txBody>
      </p:sp>
      <p:pic>
        <p:nvPicPr>
          <p:cNvPr id="4" name="Recorded Sound">
            <a:hlinkClick r:id="" action="ppaction://media"/>
            <a:extLst>
              <a:ext uri="{FF2B5EF4-FFF2-40B4-BE49-F238E27FC236}">
                <a16:creationId xmlns:a16="http://schemas.microsoft.com/office/drawing/2014/main" id="{142FAE99-E0BB-49CC-BE4E-D7A6D3136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914" y="6329680"/>
            <a:ext cx="406400" cy="406400"/>
          </a:xfrm>
          <a:prstGeom prst="rect">
            <a:avLst/>
          </a:prstGeom>
        </p:spPr>
      </p:pic>
    </p:spTree>
    <p:extLst>
      <p:ext uri="{BB962C8B-B14F-4D97-AF65-F5344CB8AC3E}">
        <p14:creationId xmlns:p14="http://schemas.microsoft.com/office/powerpoint/2010/main" val="16714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59E91E26-8982-4956-97FE-EE73C72F59CC}"/>
              </a:ext>
            </a:extLst>
          </p:cNvPr>
          <p:cNvSpPr>
            <a:spLocks noGrp="1" noChangeArrowheads="1"/>
          </p:cNvSpPr>
          <p:nvPr>
            <p:ph type="title"/>
          </p:nvPr>
        </p:nvSpPr>
        <p:spPr>
          <a:xfrm>
            <a:off x="1108393" y="457200"/>
            <a:ext cx="7772400" cy="1143000"/>
          </a:xfrm>
        </p:spPr>
        <p:txBody>
          <a:bodyPr anchor="ctr" anchorCtr="0"/>
          <a:lstStyle/>
          <a:p>
            <a:pPr algn="ctr">
              <a:defRPr/>
            </a:pPr>
            <a:r>
              <a:rPr lang="en-US" dirty="0">
                <a:solidFill>
                  <a:srgbClr val="92D050"/>
                </a:solidFill>
              </a:rPr>
              <a:t>COST DOCUMENTATION</a:t>
            </a:r>
          </a:p>
        </p:txBody>
      </p:sp>
      <p:sp>
        <p:nvSpPr>
          <p:cNvPr id="522243" name="Rectangle 3">
            <a:extLst>
              <a:ext uri="{FF2B5EF4-FFF2-40B4-BE49-F238E27FC236}">
                <a16:creationId xmlns:a16="http://schemas.microsoft.com/office/drawing/2014/main" id="{060612D3-D448-433D-919A-8AC3DCF9A441}"/>
              </a:ext>
            </a:extLst>
          </p:cNvPr>
          <p:cNvSpPr>
            <a:spLocks noGrp="1" noChangeArrowheads="1"/>
          </p:cNvSpPr>
          <p:nvPr>
            <p:ph idx="1"/>
          </p:nvPr>
        </p:nvSpPr>
        <p:spPr>
          <a:xfrm>
            <a:off x="677863" y="1600200"/>
            <a:ext cx="8077200" cy="3810000"/>
          </a:xfrm>
        </p:spPr>
        <p:txBody>
          <a:bodyPr>
            <a:normAutofit/>
          </a:bodyPr>
          <a:lstStyle/>
          <a:p>
            <a:pPr marL="274320" indent="-274320">
              <a:lnSpc>
                <a:spcPct val="90000"/>
              </a:lnSpc>
              <a:buClr>
                <a:schemeClr val="accent3"/>
              </a:buClr>
              <a:buNone/>
              <a:defRPr/>
            </a:pPr>
            <a:endParaRPr lang="en-US" sz="1600" b="1" dirty="0">
              <a:solidFill>
                <a:srgbClr val="FF3300"/>
              </a:solidFill>
              <a:effectLst>
                <a:outerShdw blurRad="38100" dist="38100" dir="2700000" algn="tl">
                  <a:srgbClr val="000000"/>
                </a:outerShdw>
              </a:effectLst>
            </a:endParaRPr>
          </a:p>
          <a:p>
            <a:pPr marL="274320" indent="-274320">
              <a:lnSpc>
                <a:spcPct val="90000"/>
              </a:lnSpc>
              <a:buClr>
                <a:schemeClr val="accent3"/>
              </a:buClr>
              <a:buFont typeface="Wingdings 2"/>
              <a:buChar char=""/>
              <a:defRPr/>
            </a:pPr>
            <a:endParaRPr lang="en-US" sz="1600" b="1" dirty="0">
              <a:solidFill>
                <a:srgbClr val="FF3300"/>
              </a:solidFill>
              <a:effectLst>
                <a:outerShdw blurRad="38100" dist="38100" dir="2700000" algn="tl">
                  <a:srgbClr val="000000"/>
                </a:outerShdw>
              </a:effectLst>
            </a:endParaRPr>
          </a:p>
          <a:p>
            <a:pPr marL="640080" lvl="1" indent="-246888">
              <a:lnSpc>
                <a:spcPct val="90000"/>
              </a:lnSpc>
              <a:buFont typeface="Wingdings 2"/>
              <a:buChar char=""/>
              <a:defRPr/>
            </a:pPr>
            <a:r>
              <a:rPr lang="en-US" sz="2000" dirty="0"/>
              <a:t>Prepare Itemized Listing of cost documentation.</a:t>
            </a:r>
          </a:p>
          <a:p>
            <a:pPr marL="640080" lvl="1" indent="-246888">
              <a:lnSpc>
                <a:spcPct val="90000"/>
              </a:lnSpc>
              <a:buFont typeface="Wingdings 2"/>
              <a:buChar char=""/>
              <a:defRPr/>
            </a:pPr>
            <a:r>
              <a:rPr lang="en-US" sz="2000" dirty="0"/>
              <a:t>Invoices/Receipts must be itemized.</a:t>
            </a:r>
          </a:p>
          <a:p>
            <a:pPr marL="640080" lvl="1" indent="-246888">
              <a:lnSpc>
                <a:spcPct val="90000"/>
              </a:lnSpc>
              <a:buFont typeface="Wingdings 2"/>
              <a:buChar char=""/>
              <a:defRPr/>
            </a:pPr>
            <a:r>
              <a:rPr lang="en-US" sz="2000" dirty="0"/>
              <a:t>Documentation of non-food, food service labor, purchased services, etc.</a:t>
            </a:r>
          </a:p>
          <a:p>
            <a:pPr marL="640080" lvl="1" indent="-246888">
              <a:lnSpc>
                <a:spcPct val="90000"/>
              </a:lnSpc>
              <a:buFont typeface="Wingdings 2"/>
              <a:buChar char=""/>
              <a:defRPr/>
            </a:pPr>
            <a:r>
              <a:rPr lang="en-US" sz="2000" dirty="0"/>
              <a:t>Documentation to show 66% of 85% of edible food was spent.</a:t>
            </a:r>
          </a:p>
          <a:p>
            <a:pPr marL="640080" lvl="1" indent="-246888">
              <a:lnSpc>
                <a:spcPct val="90000"/>
              </a:lnSpc>
              <a:buFont typeface="Wingdings 2"/>
              <a:buChar char=""/>
              <a:defRPr/>
            </a:pPr>
            <a:r>
              <a:rPr lang="en-US" sz="2000" dirty="0"/>
              <a:t>Proof of vendor delivery slips</a:t>
            </a:r>
          </a:p>
          <a:p>
            <a:pPr marL="640080" lvl="1" indent="-246888">
              <a:lnSpc>
                <a:spcPct val="90000"/>
              </a:lnSpc>
              <a:buFont typeface="Wingdings 2"/>
              <a:buChar char=""/>
              <a:defRPr/>
            </a:pPr>
            <a:r>
              <a:rPr lang="en-US" sz="2000" dirty="0"/>
              <a:t>Proof of milk purchases</a:t>
            </a:r>
          </a:p>
        </p:txBody>
      </p:sp>
      <p:sp>
        <p:nvSpPr>
          <p:cNvPr id="67589" name="Text Box 5">
            <a:extLst>
              <a:ext uri="{FF2B5EF4-FFF2-40B4-BE49-F238E27FC236}">
                <a16:creationId xmlns:a16="http://schemas.microsoft.com/office/drawing/2014/main" id="{8C5A3A9B-B1D7-49E4-A534-217C8119A937}"/>
              </a:ext>
            </a:extLst>
          </p:cNvPr>
          <p:cNvSpPr txBox="1">
            <a:spLocks noChangeArrowheads="1"/>
          </p:cNvSpPr>
          <p:nvPr/>
        </p:nvSpPr>
        <p:spPr bwMode="auto">
          <a:xfrm>
            <a:off x="35050" y="5607908"/>
            <a:ext cx="991908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000">
                <a:solidFill>
                  <a:schemeClr val="tx1"/>
                </a:solidFill>
                <a:latin typeface="Times New Roman" panose="02020603050405020304" pitchFamily="18" charset="0"/>
              </a:defRPr>
            </a:lvl1pPr>
            <a:lvl2pPr>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lvl="1" algn="l">
              <a:lnSpc>
                <a:spcPct val="80000"/>
              </a:lnSpc>
              <a:spcBef>
                <a:spcPct val="20000"/>
              </a:spcBef>
            </a:pPr>
            <a:r>
              <a:rPr lang="en-US" altLang="en-US" sz="1600" b="1" dirty="0">
                <a:solidFill>
                  <a:srgbClr val="FF0000"/>
                </a:solidFill>
              </a:rPr>
              <a:t>*</a:t>
            </a:r>
            <a:r>
              <a:rPr lang="en-US" altLang="en-US" sz="1600" b="1" u="sng" dirty="0">
                <a:solidFill>
                  <a:srgbClr val="FF0000"/>
                </a:solidFill>
              </a:rPr>
              <a:t>COMPARE</a:t>
            </a:r>
            <a:r>
              <a:rPr lang="en-US" altLang="en-US" sz="1600" b="1" dirty="0">
                <a:solidFill>
                  <a:srgbClr val="FF0000"/>
                </a:solidFill>
              </a:rPr>
              <a:t> AMOUNT SPENT ON EDIBLE FOOD TO MONTHLY REIMBURSEMENT RECEIVED</a:t>
            </a:r>
            <a:endParaRPr lang="en-US" altLang="en-US" sz="1600" dirty="0">
              <a:solidFill>
                <a:srgbClr val="FF0000"/>
              </a:solidFill>
            </a:endParaRPr>
          </a:p>
        </p:txBody>
      </p:sp>
      <p:pic>
        <p:nvPicPr>
          <p:cNvPr id="2" name="Recorded Sound">
            <a:hlinkClick r:id="" action="ppaction://media"/>
            <a:extLst>
              <a:ext uri="{FF2B5EF4-FFF2-40B4-BE49-F238E27FC236}">
                <a16:creationId xmlns:a16="http://schemas.microsoft.com/office/drawing/2014/main" id="{29273647-7E17-4E5A-93CB-2D6CE2CA1D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0304" y="6327815"/>
            <a:ext cx="406400" cy="406400"/>
          </a:xfrm>
          <a:prstGeom prst="rect">
            <a:avLst/>
          </a:prstGeom>
        </p:spPr>
      </p:pic>
    </p:spTree>
    <p:extLst>
      <p:ext uri="{BB962C8B-B14F-4D97-AF65-F5344CB8AC3E}">
        <p14:creationId xmlns:p14="http://schemas.microsoft.com/office/powerpoint/2010/main" val="3529896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554">
            <a:extLst>
              <a:ext uri="{FF2B5EF4-FFF2-40B4-BE49-F238E27FC236}">
                <a16:creationId xmlns:a16="http://schemas.microsoft.com/office/drawing/2014/main" id="{55570D13-D59C-4D78-8D6D-536665C64A8E}"/>
              </a:ext>
            </a:extLst>
          </p:cNvPr>
          <p:cNvSpPr>
            <a:spLocks noGrp="1" noChangeArrowheads="1"/>
          </p:cNvSpPr>
          <p:nvPr>
            <p:ph type="title"/>
          </p:nvPr>
        </p:nvSpPr>
        <p:spPr>
          <a:xfrm>
            <a:off x="1085850" y="232410"/>
            <a:ext cx="7772400" cy="1143000"/>
          </a:xfrm>
        </p:spPr>
        <p:txBody>
          <a:bodyPr anchor="ctr" anchorCtr="0">
            <a:normAutofit/>
          </a:bodyPr>
          <a:lstStyle/>
          <a:p>
            <a:pPr algn="ctr">
              <a:defRPr/>
            </a:pPr>
            <a:r>
              <a:rPr lang="en-US" dirty="0">
                <a:solidFill>
                  <a:schemeClr val="accent1">
                    <a:tint val="88000"/>
                    <a:satMod val="150000"/>
                  </a:schemeClr>
                </a:solidFill>
              </a:rPr>
              <a:t>COST DOCUMENTATION SAMPLE</a:t>
            </a:r>
          </a:p>
        </p:txBody>
      </p:sp>
      <p:graphicFrame>
        <p:nvGraphicFramePr>
          <p:cNvPr id="559644" name="Group 1564">
            <a:extLst>
              <a:ext uri="{FF2B5EF4-FFF2-40B4-BE49-F238E27FC236}">
                <a16:creationId xmlns:a16="http://schemas.microsoft.com/office/drawing/2014/main" id="{CD263C54-CBD5-4D6D-A1F5-0094E1E9E85E}"/>
              </a:ext>
            </a:extLst>
          </p:cNvPr>
          <p:cNvGraphicFramePr>
            <a:graphicFrameLocks noGrp="1"/>
          </p:cNvGraphicFramePr>
          <p:nvPr>
            <p:ph type="tbl" idx="1"/>
            <p:extLst>
              <p:ext uri="{D42A27DB-BD31-4B8C-83A1-F6EECF244321}">
                <p14:modId xmlns:p14="http://schemas.microsoft.com/office/powerpoint/2010/main" val="1557168452"/>
              </p:ext>
            </p:extLst>
          </p:nvPr>
        </p:nvGraphicFramePr>
        <p:xfrm>
          <a:off x="1085850" y="1177291"/>
          <a:ext cx="8153401" cy="5159412"/>
        </p:xfrm>
        <a:graphic>
          <a:graphicData uri="http://schemas.openxmlformats.org/drawingml/2006/table">
            <a:tbl>
              <a:tblPr/>
              <a:tblGrid>
                <a:gridCol w="728312">
                  <a:extLst>
                    <a:ext uri="{9D8B030D-6E8A-4147-A177-3AD203B41FA5}">
                      <a16:colId xmlns:a16="http://schemas.microsoft.com/office/drawing/2014/main" val="20000"/>
                    </a:ext>
                  </a:extLst>
                </a:gridCol>
                <a:gridCol w="854872">
                  <a:extLst>
                    <a:ext uri="{9D8B030D-6E8A-4147-A177-3AD203B41FA5}">
                      <a16:colId xmlns:a16="http://schemas.microsoft.com/office/drawing/2014/main" val="20001"/>
                    </a:ext>
                  </a:extLst>
                </a:gridCol>
                <a:gridCol w="1001401">
                  <a:extLst>
                    <a:ext uri="{9D8B030D-6E8A-4147-A177-3AD203B41FA5}">
                      <a16:colId xmlns:a16="http://schemas.microsoft.com/office/drawing/2014/main" val="20002"/>
                    </a:ext>
                  </a:extLst>
                </a:gridCol>
                <a:gridCol w="790035">
                  <a:extLst>
                    <a:ext uri="{9D8B030D-6E8A-4147-A177-3AD203B41FA5}">
                      <a16:colId xmlns:a16="http://schemas.microsoft.com/office/drawing/2014/main" val="20003"/>
                    </a:ext>
                  </a:extLst>
                </a:gridCol>
                <a:gridCol w="968782">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235045">
                  <a:extLst>
                    <a:ext uri="{9D8B030D-6E8A-4147-A177-3AD203B41FA5}">
                      <a16:colId xmlns:a16="http://schemas.microsoft.com/office/drawing/2014/main" val="20006"/>
                    </a:ext>
                  </a:extLst>
                </a:gridCol>
                <a:gridCol w="984155">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399">
                  <a:extLst>
                    <a:ext uri="{9D8B030D-6E8A-4147-A177-3AD203B41FA5}">
                      <a16:colId xmlns:a16="http://schemas.microsoft.com/office/drawing/2014/main" val="20009"/>
                    </a:ext>
                  </a:extLst>
                </a:gridCol>
              </a:tblGrid>
              <a:tr h="51810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T="45694" marB="45694"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marT="45694" marB="45694" anchor="b" horzOverflow="overflow">
                    <a:lnL>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144">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DATE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SUPPLIER</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TOTAL PURCHASE</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FOOD</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NONALLOWABLE</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FOOD</a:t>
                      </a: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 LABOR</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a:ln>
                            <a:noFill/>
                          </a:ln>
                          <a:solidFill>
                            <a:schemeClr val="tx1"/>
                          </a:solidFill>
                          <a:effectLst/>
                          <a:latin typeface="Arial" pitchFamily="34" charset="0"/>
                          <a:cs typeface="Arial" pitchFamily="34" charset="0"/>
                        </a:rPr>
                        <a:t>OTHER(Non-Food)</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AMINSTRATIVE</a:t>
                      </a: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 LABOR</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ADMINSTRATIVE</a:t>
                      </a: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700" b="0" i="0" u="sng" strike="noStrike" cap="none" normalizeH="0" baseline="0" dirty="0">
                          <a:ln>
                            <a:noFill/>
                          </a:ln>
                          <a:solidFill>
                            <a:schemeClr val="tx1"/>
                          </a:solidFill>
                          <a:effectLst/>
                          <a:latin typeface="Arial" pitchFamily="34" charset="0"/>
                          <a:cs typeface="Arial" pitchFamily="34" charset="0"/>
                        </a:rPr>
                        <a:t> OTHER</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4/24/08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Stop &amp; Shop</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27.72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10.77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16.95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4/12/08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Stop &amp; Shop</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5.99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5.99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4/28/08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Stop &amp; Shop</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19.95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19.95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4/18/08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Victor's Pizza</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79.00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79.00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4/4/08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Victor's Pizza</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81.00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81.00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4/10/08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Victor's Pizza</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74.00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74.00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4/16/08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Costco</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595.44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495.44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25.76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74.24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4/8/08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Sicomac Dairy</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145.42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145.42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4/7/08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Target</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31.26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31.26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4/26/08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Costco</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443.94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443.94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4/30/08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Stop &amp; Shop</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42.80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42.80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4/30/08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Victor's Pizza</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85.00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85.00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4/11/08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Driscoll Food</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184.09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184.09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4/30/08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Driscoll Food</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319.94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319.94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4/30/08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Stop &amp; Shop</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27.90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27.90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13306">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4/18/08</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Medco</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23.90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23.90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13306">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13306">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13306">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Donations</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13306">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Food Bank</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2400" b="0" i="0" u="none" strike="noStrike" cap="none" normalizeH="0" baseline="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2400" b="0" i="0" u="none" strike="noStrike" cap="none" normalizeH="0" baseline="0" dirty="0">
                        <a:ln>
                          <a:noFill/>
                        </a:ln>
                        <a:solidFill>
                          <a:schemeClr val="tx1"/>
                        </a:solidFill>
                        <a:effectLst/>
                        <a:latin typeface="Times New Roman" pitchFamily="18" charset="0"/>
                      </a:endParaRPr>
                    </a:p>
                  </a:txBody>
                  <a:tcPr marT="45694" marB="4569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bl>
          </a:graphicData>
        </a:graphic>
      </p:graphicFrame>
      <p:pic>
        <p:nvPicPr>
          <p:cNvPr id="2" name="Recorded Sound">
            <a:hlinkClick r:id="" action="ppaction://media"/>
            <a:extLst>
              <a:ext uri="{FF2B5EF4-FFF2-40B4-BE49-F238E27FC236}">
                <a16:creationId xmlns:a16="http://schemas.microsoft.com/office/drawing/2014/main" id="{AD6C7899-9ADF-4773-9186-E01719460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6132" y="6339597"/>
            <a:ext cx="406400" cy="406400"/>
          </a:xfrm>
          <a:prstGeom prst="rect">
            <a:avLst/>
          </a:prstGeom>
        </p:spPr>
      </p:pic>
    </p:spTree>
    <p:extLst>
      <p:ext uri="{BB962C8B-B14F-4D97-AF65-F5344CB8AC3E}">
        <p14:creationId xmlns:p14="http://schemas.microsoft.com/office/powerpoint/2010/main" val="172931247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16" descr="data:image/jpeg;base64,/9j/4AAQSkZJRgABAQAAAQABAAD/2wBDAAkGBwgHBgkIBwgKCgkLDRYPDQwMDRsUFRAWIB0iIiAdHx8kKDQsJCYxJx8fLT0tMTU3Ojo6Iys/RD84QzQ5Ojf/2wBDAQoKCg0MDRoPDxo3JR8lNzc3Nzc3Nzc3Nzc3Nzc3Nzc3Nzc3Nzc3Nzc3Nzc3Nzc3Nzc3Nzc3Nzc3Nzc3Nzc3Nzf/wAARCABkAGQDASIAAhEBAxEB/8QAGwAAAQUBAQAAAAAAAAAAAAAAAAIDBAUGAQf/xAA3EAACAQMCBAQEBQMDBQAAAAABAgMABBESIQUiMUEGE1FhMkKhsRQjcYGRB9HwFcHhJFJTcoL/xAAUAQEAAAAAAAAAAAAAAAAAAAAA/8QAFBEBAAAAAAAAAAAAAAAAAAAAAP/aAAwDAQACEQMRAD8AuxNJ+JIBJbHMScDG+M9qlMwmTkJVh0yKr3YMWjjyEPxMPTO4++3vTkHmLIf/ABgDc/Nt1oESqNRCghM8w70YIGAAB7VZIwK4IB9Mim2lQMFIGT02oK+eISRkAZYbj39qp4IJ5JGknQJnZU66f1rTao+oH0pMkcTFjpBY9aCkaQovlWw1SZ3x2p1bPRzzMGIGWJHerGOKO3UiNFUdTikyIkoAYZHXFBGDedHmE+2a7mO0jIbIydye5q1hgiVAAoHtS2s4JMa0Bwc0FGLhXyMHP2rKeMOBiSM39ovMB+YoHX3r0YWFsM4Tr3zSW4fbMpXSSp6ig8FzRXr8ngbgjuz+S4yc4D0UEueNvM+URtu2BuT710zxooI2XPKAOvvTzRmSLDDm+9VlxhZFYqxPoPvQT1ufhVjzN6fenWwzh/bpVfETKdKHPNzsKueH2qmPVMCSRgZ7UEJNlQDI3pZbDORnJp26tvLYMDqGeuPpUYlhqLY3O1AMxy2PSlxAsxG/wikHADOBudqk24+NgN8UD6jnX/1p0kDrTaqdS5PUUubSACwzvQEh5OuKSHOd+mK5MwKGiIMzZ6rigfQhlBA2op1RttRQVNs4dSilmMYAZiPi7Z/kH+KjcQtGLa4RzSHDfx/xS57nyh5gJRRuykcxOcY98gfY99mvPeR0kBxjBUUErhtmIgSFXcYJI61Yl8DbtTBdBGGA5cZAqM05H5xY+XjZcb0E0kMCG79qhTwlBn5aWrASCU55hsPapWzruMg0FVIGGRpz6YqfENCBCp+HJNIa3JcAbgb08UIkHJ1HftQdJ5kIVumOvSkzsdOB1rrEnSdOMGkMdUntQKCl13G1SolK4xjGOlJjj5TqpxUOQR0xQOIDjpj96K7070UGWkxzMxPTcbnp7f52pm2lOoxSuhlA1FFPwj0/b+1OtvTTBlkDIFGpsuTtt/n+1BYQnzB5TkaeoB704rPpLumAPhXuKiRspCsMMp3/AFqWFAk8wvgMNvT9/wBKAEjFA2PzCNhTyTZIUnD4yRUcAqSBzSsc4OxUetKCpGpVGXPzSEgYI9aCYrnqKovEHiG84RKubFZYXHLIHI39DttVhNxSxthiW7hDDqA2T/A3rrm14paD4J7eUbHGQaDFy/1DuAAF4fFrPy+YdvpRH48u0wXsYQx6DzD/AGqTxPwzw2BQ5LI52Ur3NVVz4TRI3ujeYjxlVdfpQTV/qDxTDarS2jUdMMWpEXjnjVzJlTBFCO4j3P1rMz2NzCouJlIg7H1pEf8A1SqysyaD0Heg2EXi6/kUk3JBBwRoFFUCyLj/AIooPQsDtjBpq4MQXTLKgjYYIJwf1FZafi0rbPctj0U4H0qCb/W+mKOSV/RQSTQa0cUt4y4dlxnlEYJpDeIljXTFb6iNwXbGP2rNpacYuMeXaeUp2BkIH33+lSbfw5eXK6p+Ioq5wREpb+1BJuvEk0GZZGk0a+aOAgHGCOpyRvpOd9g3fGKSfiN8/GLbiFrw6VUmj8pUuSzRyb/ECcAdV3GwwD3zWs4f4XsrORZxPdmUAjV5gXGRg40gEbE9+9Wi8OsRKsjWscky9JZh5jj/AOmyaDEy2fF75vOEFvI4OgpaFcL1IzpGkY33J7j9tZ4Ztbvh/CzDeYWRpS4TUDoBA2yPcE/vVqGOw7Dp7U2c9aAfDjDqp/aqu9j0SG54g6rBGeVAetSprpYi2zOw3KoMkVB/HwcVlNnJbTIM51SJ1oIcUcvF5C8ihLM9EI3NOXvArSQflqIyPSrjQqDSBhR0FZ3xf4ih4PAEiKvdOORM9Pegob61/C3BieZFPXGaKxl1czXc7z3Ds8jHJOaKD1q04RYpstupIxh33yR12PQdP5PpVlEsaxr5ShVI2AXT9Kjllily2FiG6BOx+bI6D9fc1IhLPgtyZAyp+U96DsgwucgDfO2cjH+fxT9pCI2CoilO5B6bDH+fpTU91ZQxFZZEORvmq+58S2MA0xtqPZVG1BfsMr1qK0uljk1kLjxZdTHCKsXpg5pdj4kdFkFyglY7ox7UGwjLSfAMjv7Uji8rWHDvNU5llYRRAH5j61irrxBfXAKCXQp+Vdqs/Dd21zIltPzCJjIurfBxj/eguLO0e1gAklMkxOp3PVjSrq4Kq8cRXztOoCpExd42CAB8cufWszdSLwnXxK+LPcHaKInJBoF8Q4rNwnhpEsgku5N40Pyj3rz42F/xW6kmkfzJW5mYn7U7e3E17dyXE8rM7nOf7VquBcENnY/6gZyxkj+E9qDDGIxEoy7rsaKduyDdSk92ooNu91KV1MQSvMMjoar7niF1I2GmbHoDRRQRGkdmOo5Pqaabc5O+KKKAVATqPUYqSiL0oooLHhVlDNPiQEjPrWvFpBaLC0EYUlsEj0xRRQSLiQxwSOuMqpIzXlPFr64u7l5J5CxJ6dhRRQHBo1kvAXAbHrWvWaT8FNHq5QuwoooPOpiTM5P/AHGiiig//9k=">
            <a:extLst>
              <a:ext uri="{FF2B5EF4-FFF2-40B4-BE49-F238E27FC236}">
                <a16:creationId xmlns:a16="http://schemas.microsoft.com/office/drawing/2014/main" id="{83DF8A73-682B-47CF-B0DB-691B3AF09B51}"/>
              </a:ext>
            </a:extLst>
          </p:cNvPr>
          <p:cNvSpPr>
            <a:spLocks noChangeAspect="1" noChangeArrowheads="1"/>
          </p:cNvSpPr>
          <p:nvPr/>
        </p:nvSpPr>
        <p:spPr bwMode="auto">
          <a:xfrm>
            <a:off x="1679575" y="-388938"/>
            <a:ext cx="819150" cy="8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a:p>
        </p:txBody>
      </p:sp>
      <p:sp>
        <p:nvSpPr>
          <p:cNvPr id="69635" name="AutoShape 18" descr="data:image/jpeg;base64,/9j/4AAQSkZJRgABAQAAAQABAAD/2wBDAAkGBwgHBgkIBwgKCgkLDRYPDQwMDRsUFRAWIB0iIiAdHx8kKDQsJCYxJx8fLT0tMTU3Ojo6Iys/RD84QzQ5Ojf/2wBDAQoKCg0MDRoPDxo3JR8lNzc3Nzc3Nzc3Nzc3Nzc3Nzc3Nzc3Nzc3Nzc3Nzc3Nzc3Nzc3Nzc3Nzc3Nzc3Nzc3Nzf/wAARCABkAGQDASIAAhEBAxEB/8QAGwAAAQUBAQAAAAAAAAAAAAAAAAIDBAUGAQf/xAA3EAACAQMCBAQEBQMDBQAAAAABAgMABBESIQUiMUEGE1FhMkKhsRQjcYGRB9HwFcHhJFJTcoL/xAAUAQEAAAAAAAAAAAAAAAAAAAAA/8QAFBEBAAAAAAAAAAAAAAAAAAAAAP/aAAwDAQACEQMRAD8AuxNJ+JIBJbHMScDG+M9qlMwmTkJVh0yKr3YMWjjyEPxMPTO4++3vTkHmLIf/ABgDc/Nt1oESqNRCghM8w70YIGAAB7VZIwK4IB9Mim2lQMFIGT02oK+eISRkAZYbj39qp4IJ5JGknQJnZU66f1rTao+oH0pMkcTFjpBY9aCkaQovlWw1SZ3x2p1bPRzzMGIGWJHerGOKO3UiNFUdTikyIkoAYZHXFBGDedHmE+2a7mO0jIbIydye5q1hgiVAAoHtS2s4JMa0Bwc0FGLhXyMHP2rKeMOBiSM39ovMB+YoHX3r0YWFsM4Tr3zSW4fbMpXSSp6ig8FzRXr8ngbgjuz+S4yc4D0UEueNvM+URtu2BuT710zxooI2XPKAOvvTzRmSLDDm+9VlxhZFYqxPoPvQT1ufhVjzN6fenWwzh/bpVfETKdKHPNzsKueH2qmPVMCSRgZ7UEJNlQDI3pZbDORnJp26tvLYMDqGeuPpUYlhqLY3O1AMxy2PSlxAsxG/wikHADOBudqk24+NgN8UD6jnX/1p0kDrTaqdS5PUUubSACwzvQEh5OuKSHOd+mK5MwKGiIMzZ6rigfQhlBA2op1RttRQVNs4dSilmMYAZiPi7Z/kH+KjcQtGLa4RzSHDfx/xS57nyh5gJRRuykcxOcY98gfY99mvPeR0kBxjBUUErhtmIgSFXcYJI61Yl8DbtTBdBGGA5cZAqM05H5xY+XjZcb0E0kMCG79qhTwlBn5aWrASCU55hsPapWzruMg0FVIGGRpz6YqfENCBCp+HJNIa3JcAbgb08UIkHJ1HftQdJ5kIVumOvSkzsdOB1rrEnSdOMGkMdUntQKCl13G1SolK4xjGOlJjj5TqpxUOQR0xQOIDjpj96K7070UGWkxzMxPTcbnp7f52pm2lOoxSuhlA1FFPwj0/b+1OtvTTBlkDIFGpsuTtt/n+1BYQnzB5TkaeoB704rPpLumAPhXuKiRspCsMMp3/AFqWFAk8wvgMNvT9/wBKAEjFA2PzCNhTyTZIUnD4yRUcAqSBzSsc4OxUetKCpGpVGXPzSEgYI9aCYrnqKovEHiG84RKubFZYXHLIHI39DttVhNxSxthiW7hDDqA2T/A3rrm14paD4J7eUbHGQaDFy/1DuAAF4fFrPy+YdvpRH48u0wXsYQx6DzD/AGqTxPwzw2BQ5LI52Ur3NVVz4TRI3ujeYjxlVdfpQTV/qDxTDarS2jUdMMWpEXjnjVzJlTBFCO4j3P1rMz2NzCouJlIg7H1pEf8A1SqysyaD0Heg2EXi6/kUk3JBBwRoFFUCyLj/AIooPQsDtjBpq4MQXTLKgjYYIJwf1FZafi0rbPctj0U4H0qCb/W+mKOSV/RQSTQa0cUt4y4dlxnlEYJpDeIljXTFb6iNwXbGP2rNpacYuMeXaeUp2BkIH33+lSbfw5eXK6p+Ioq5wREpb+1BJuvEk0GZZGk0a+aOAgHGCOpyRvpOd9g3fGKSfiN8/GLbiFrw6VUmj8pUuSzRyb/ECcAdV3GwwD3zWs4f4XsrORZxPdmUAjV5gXGRg40gEbE9+9Wi8OsRKsjWscky9JZh5jj/AOmyaDEy2fF75vOEFvI4OgpaFcL1IzpGkY33J7j9tZ4Ztbvh/CzDeYWRpS4TUDoBA2yPcE/vVqGOw7Dp7U2c9aAfDjDqp/aqu9j0SG54g6rBGeVAetSprpYi2zOw3KoMkVB/HwcVlNnJbTIM51SJ1oIcUcvF5C8ihLM9EI3NOXvArSQflqIyPSrjQqDSBhR0FZ3xf4ih4PAEiKvdOORM9Pegob61/C3BieZFPXGaKxl1czXc7z3Ds8jHJOaKD1q04RYpstupIxh33yR12PQdP5PpVlEsaxr5ShVI2AXT9Kjllily2FiG6BOx+bI6D9fc1IhLPgtyZAyp+U96DsgwucgDfO2cjH+fxT9pCI2CoilO5B6bDH+fpTU91ZQxFZZEORvmq+58S2MA0xtqPZVG1BfsMr1qK0uljk1kLjxZdTHCKsXpg5pdj4kdFkFyglY7ox7UGwjLSfAMjv7Uji8rWHDvNU5llYRRAH5j61irrxBfXAKCXQp+Vdqs/Dd21zIltPzCJjIurfBxj/eguLO0e1gAklMkxOp3PVjSrq4Kq8cRXztOoCpExd42CAB8cufWszdSLwnXxK+LPcHaKInJBoF8Q4rNwnhpEsgku5N40Pyj3rz42F/xW6kmkfzJW5mYn7U7e3E17dyXE8rM7nOf7VquBcENnY/6gZyxkj+E9qDDGIxEoy7rsaKduyDdSk92ooNu91KV1MQSvMMjoar7niF1I2GmbHoDRRQRGkdmOo5Pqaabc5O+KKKAVATqPUYqSiL0oooLHhVlDNPiQEjPrWvFpBaLC0EYUlsEj0xRRQSLiQxwSOuMqpIzXlPFr64u7l5J5CxJ6dhRRQHBo1kvAXAbHrWvWaT8FNHq5QuwoooPOpiTM5P/AHGiiig//9k=">
            <a:extLst>
              <a:ext uri="{FF2B5EF4-FFF2-40B4-BE49-F238E27FC236}">
                <a16:creationId xmlns:a16="http://schemas.microsoft.com/office/drawing/2014/main" id="{3E5363AF-EDC8-40C7-B401-241DA7F14FD0}"/>
              </a:ext>
            </a:extLst>
          </p:cNvPr>
          <p:cNvSpPr>
            <a:spLocks noChangeAspect="1" noChangeArrowheads="1"/>
          </p:cNvSpPr>
          <p:nvPr/>
        </p:nvSpPr>
        <p:spPr bwMode="auto">
          <a:xfrm>
            <a:off x="1679575" y="-388938"/>
            <a:ext cx="819150" cy="8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a:p>
        </p:txBody>
      </p:sp>
      <p:sp>
        <p:nvSpPr>
          <p:cNvPr id="16" name="Title 1">
            <a:extLst>
              <a:ext uri="{FF2B5EF4-FFF2-40B4-BE49-F238E27FC236}">
                <a16:creationId xmlns:a16="http://schemas.microsoft.com/office/drawing/2014/main" id="{57E6AC86-C526-402F-9AEE-96B30805D3E5}"/>
              </a:ext>
            </a:extLst>
          </p:cNvPr>
          <p:cNvSpPr txBox="1">
            <a:spLocks/>
          </p:cNvSpPr>
          <p:nvPr/>
        </p:nvSpPr>
        <p:spPr>
          <a:xfrm>
            <a:off x="845821" y="410370"/>
            <a:ext cx="7772400" cy="1143000"/>
          </a:xfrm>
          <a:prstGeom prst="rect">
            <a:avLst/>
          </a:prstGeom>
        </p:spPr>
        <p:txBody>
          <a:bodyPr/>
          <a:lstStyle/>
          <a:p>
            <a:pPr>
              <a:defRPr/>
            </a:pPr>
            <a:r>
              <a:rPr lang="en-US" sz="4200" kern="0" dirty="0">
                <a:solidFill>
                  <a:schemeClr val="tx2"/>
                </a:solidFill>
                <a:latin typeface="+mj-lt"/>
                <a:ea typeface="+mj-ea"/>
                <a:cs typeface="+mj-cs"/>
              </a:rPr>
              <a:t>    </a:t>
            </a:r>
            <a:r>
              <a:rPr lang="en-US" sz="3600" b="1" dirty="0">
                <a:solidFill>
                  <a:srgbClr val="92D050"/>
                </a:solidFill>
                <a:latin typeface="+mj-lt"/>
                <a:ea typeface="+mj-ea"/>
                <a:cs typeface="+mj-cs"/>
              </a:rPr>
              <a:t>Maintain All Food Receipts</a:t>
            </a:r>
          </a:p>
        </p:txBody>
      </p:sp>
      <p:sp>
        <p:nvSpPr>
          <p:cNvPr id="69637" name="TextBox 1">
            <a:extLst>
              <a:ext uri="{FF2B5EF4-FFF2-40B4-BE49-F238E27FC236}">
                <a16:creationId xmlns:a16="http://schemas.microsoft.com/office/drawing/2014/main" id="{C40DD8AE-4500-442C-BCE6-16C49148670C}"/>
              </a:ext>
            </a:extLst>
          </p:cNvPr>
          <p:cNvSpPr txBox="1">
            <a:spLocks noChangeArrowheads="1"/>
          </p:cNvSpPr>
          <p:nvPr/>
        </p:nvSpPr>
        <p:spPr bwMode="auto">
          <a:xfrm>
            <a:off x="845821" y="5610226"/>
            <a:ext cx="765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l">
              <a:buFont typeface="Arial" panose="020B0604020202020204" pitchFamily="34" charset="0"/>
              <a:buChar char="•"/>
            </a:pPr>
            <a:r>
              <a:rPr lang="en-US" altLang="en-US" sz="2000" b="1" dirty="0"/>
              <a:t>ALL RECIEPTS MUST BE ITEMIZED</a:t>
            </a:r>
          </a:p>
          <a:p>
            <a:pPr algn="l">
              <a:buFont typeface="Arial" panose="020B0604020202020204" pitchFamily="34" charset="0"/>
              <a:buChar char="•"/>
            </a:pPr>
            <a:r>
              <a:rPr lang="en-US" altLang="en-US" sz="2000" b="1" dirty="0"/>
              <a:t>ONLY CLAIM CREDITABLE ITEMS</a:t>
            </a:r>
          </a:p>
        </p:txBody>
      </p:sp>
      <p:pic>
        <p:nvPicPr>
          <p:cNvPr id="69638" name="Picture 2" descr="http://cdn.spreadsheet123.com/images/ExcelTemplates/sales-receipt_lg.png">
            <a:extLst>
              <a:ext uri="{FF2B5EF4-FFF2-40B4-BE49-F238E27FC236}">
                <a16:creationId xmlns:a16="http://schemas.microsoft.com/office/drawing/2014/main" id="{2F20A907-1A9C-49A6-8116-1DB8500B3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10" y="1600201"/>
            <a:ext cx="746379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B3A539F7-FE8D-4B8E-AE58-D1C6725B0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820" y="6451600"/>
            <a:ext cx="406400" cy="406400"/>
          </a:xfrm>
          <a:prstGeom prst="rect">
            <a:avLst/>
          </a:prstGeom>
        </p:spPr>
      </p:pic>
    </p:spTree>
    <p:extLst>
      <p:ext uri="{BB962C8B-B14F-4D97-AF65-F5344CB8AC3E}">
        <p14:creationId xmlns:p14="http://schemas.microsoft.com/office/powerpoint/2010/main" val="2474850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C0BAB38-802E-4E80-84A6-DEC6FAB512DC}"/>
              </a:ext>
            </a:extLst>
          </p:cNvPr>
          <p:cNvSpPr>
            <a:spLocks noGrp="1" noChangeArrowheads="1"/>
          </p:cNvSpPr>
          <p:nvPr>
            <p:ph type="title"/>
          </p:nvPr>
        </p:nvSpPr>
        <p:spPr>
          <a:xfrm>
            <a:off x="1828800" y="152400"/>
            <a:ext cx="8229600" cy="1143000"/>
          </a:xfrm>
        </p:spPr>
        <p:txBody>
          <a:bodyPr/>
          <a:lstStyle/>
          <a:p>
            <a:pPr algn="ctr">
              <a:defRPr/>
            </a:pPr>
            <a:r>
              <a:rPr lang="en-US" dirty="0">
                <a:solidFill>
                  <a:srgbClr val="92D050"/>
                </a:solidFill>
              </a:rPr>
              <a:t>Donations</a:t>
            </a:r>
          </a:p>
        </p:txBody>
      </p:sp>
      <p:sp>
        <p:nvSpPr>
          <p:cNvPr id="71683" name="Rectangle 3">
            <a:extLst>
              <a:ext uri="{FF2B5EF4-FFF2-40B4-BE49-F238E27FC236}">
                <a16:creationId xmlns:a16="http://schemas.microsoft.com/office/drawing/2014/main" id="{91370E4F-7058-4350-A89D-774AD318DA35}"/>
              </a:ext>
            </a:extLst>
          </p:cNvPr>
          <p:cNvSpPr>
            <a:spLocks noGrp="1" noChangeArrowheads="1"/>
          </p:cNvSpPr>
          <p:nvPr>
            <p:ph idx="1"/>
          </p:nvPr>
        </p:nvSpPr>
        <p:spPr>
          <a:xfrm>
            <a:off x="640080" y="1504157"/>
            <a:ext cx="6858000" cy="2819400"/>
          </a:xfrm>
        </p:spPr>
        <p:txBody>
          <a:bodyPr/>
          <a:lstStyle/>
          <a:p>
            <a:pPr lvl="1" eaLnBrk="1" hangingPunct="1"/>
            <a:r>
              <a:rPr lang="en-US" altLang="en-US" sz="2800" dirty="0"/>
              <a:t>Name of Agency Donating Items</a:t>
            </a:r>
          </a:p>
          <a:p>
            <a:pPr lvl="1" eaLnBrk="1" hangingPunct="1"/>
            <a:r>
              <a:rPr lang="en-US" altLang="en-US" sz="2800" dirty="0"/>
              <a:t>Quantity/Unit Portion Size</a:t>
            </a:r>
          </a:p>
          <a:p>
            <a:pPr lvl="1" eaLnBrk="1" hangingPunct="1"/>
            <a:r>
              <a:rPr lang="en-US" altLang="en-US" sz="2800" dirty="0"/>
              <a:t>Dollar Value</a:t>
            </a:r>
          </a:p>
          <a:p>
            <a:pPr lvl="1" eaLnBrk="1" hangingPunct="1"/>
            <a:r>
              <a:rPr lang="en-US" altLang="en-US" sz="2800" dirty="0"/>
              <a:t>Date</a:t>
            </a:r>
          </a:p>
          <a:p>
            <a:pPr lvl="1" eaLnBrk="1" hangingPunct="1"/>
            <a:r>
              <a:rPr lang="en-US" altLang="en-US" sz="2800" dirty="0"/>
              <a:t>Signatures </a:t>
            </a:r>
          </a:p>
          <a:p>
            <a:pPr lvl="1" eaLnBrk="1" hangingPunct="1"/>
            <a:endParaRPr lang="en-US" altLang="en-US" dirty="0"/>
          </a:p>
        </p:txBody>
      </p:sp>
      <p:pic>
        <p:nvPicPr>
          <p:cNvPr id="71684" name="Picture 6" descr="https://encrypted-tbn0.gstatic.com/images?q=tbn:ANd9GcTxDYIFpOnCtcquBYUmM_ifkPL2iFh1lzLC2YSzPWAAqZDEU70nTQ">
            <a:extLst>
              <a:ext uri="{FF2B5EF4-FFF2-40B4-BE49-F238E27FC236}">
                <a16:creationId xmlns:a16="http://schemas.microsoft.com/office/drawing/2014/main" id="{47C3BA08-6651-482B-996A-0821F1EF9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635" y="3127740"/>
            <a:ext cx="4598670" cy="211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fd01224_">
            <a:extLst>
              <a:ext uri="{FF2B5EF4-FFF2-40B4-BE49-F238E27FC236}">
                <a16:creationId xmlns:a16="http://schemas.microsoft.com/office/drawing/2014/main" id="{0272735E-F6E6-4B37-A584-955726659A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6845" y="4679391"/>
            <a:ext cx="2023110" cy="202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E4363E48-C499-4812-BDA1-55240CE409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9955" y="6451600"/>
            <a:ext cx="406400" cy="406400"/>
          </a:xfrm>
          <a:prstGeom prst="rect">
            <a:avLst/>
          </a:prstGeom>
        </p:spPr>
      </p:pic>
    </p:spTree>
    <p:extLst>
      <p:ext uri="{BB962C8B-B14F-4D97-AF65-F5344CB8AC3E}">
        <p14:creationId xmlns:p14="http://schemas.microsoft.com/office/powerpoint/2010/main" val="1078371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D9BF-CC20-49A6-827B-B9B660C25FC0}"/>
              </a:ext>
            </a:extLst>
          </p:cNvPr>
          <p:cNvSpPr>
            <a:spLocks noGrp="1"/>
          </p:cNvSpPr>
          <p:nvPr>
            <p:ph type="title"/>
          </p:nvPr>
        </p:nvSpPr>
        <p:spPr>
          <a:xfrm>
            <a:off x="304160" y="592301"/>
            <a:ext cx="9346776" cy="804013"/>
          </a:xfrm>
        </p:spPr>
        <p:txBody>
          <a:bodyPr>
            <a:normAutofit fontScale="90000"/>
          </a:bodyPr>
          <a:lstStyle/>
          <a:p>
            <a:r>
              <a:rPr lang="en-US" dirty="0"/>
              <a:t>CHILD AND ADULT FOOD DISTRIBUTION PROGRAM</a:t>
            </a:r>
            <a:br>
              <a:rPr lang="en-US" dirty="0"/>
            </a:br>
            <a:endParaRPr lang="en-US" dirty="0"/>
          </a:p>
        </p:txBody>
      </p:sp>
      <p:sp>
        <p:nvSpPr>
          <p:cNvPr id="3" name="Content Placeholder 2">
            <a:extLst>
              <a:ext uri="{FF2B5EF4-FFF2-40B4-BE49-F238E27FC236}">
                <a16:creationId xmlns:a16="http://schemas.microsoft.com/office/drawing/2014/main" id="{77999F1B-B96B-4336-A7B0-06E7406AC3AD}"/>
              </a:ext>
            </a:extLst>
          </p:cNvPr>
          <p:cNvSpPr>
            <a:spLocks noGrp="1"/>
          </p:cNvSpPr>
          <p:nvPr>
            <p:ph idx="1"/>
          </p:nvPr>
        </p:nvSpPr>
        <p:spPr>
          <a:xfrm>
            <a:off x="427726" y="1472801"/>
            <a:ext cx="9544175" cy="4992130"/>
          </a:xfrm>
        </p:spPr>
        <p:txBody>
          <a:bodyPr>
            <a:normAutofit/>
          </a:bodyPr>
          <a:lstStyle/>
          <a:p>
            <a:r>
              <a:rPr lang="en-US" dirty="0"/>
              <a:t>All our USDA Food purchases are certified and inspected to meet quality standards.  Only high grades of meats, fruits and vegetables are offered.</a:t>
            </a:r>
          </a:p>
          <a:p>
            <a:endParaRPr lang="en-US" dirty="0"/>
          </a:p>
          <a:p>
            <a:r>
              <a:rPr lang="en-US" dirty="0"/>
              <a:t>The USDA Foods meet the current specifications of reduced fats, sugars and salts.  </a:t>
            </a:r>
          </a:p>
          <a:p>
            <a:endParaRPr lang="en-US" dirty="0"/>
          </a:p>
          <a:p>
            <a:r>
              <a:rPr lang="en-US" dirty="0"/>
              <a:t>Pick-up locations: Newark or Vineland - You have the choice to pick up or contract with a carrier.</a:t>
            </a:r>
          </a:p>
          <a:p>
            <a:endParaRPr lang="en-US" dirty="0"/>
          </a:p>
          <a:p>
            <a:r>
              <a:rPr lang="en-US" dirty="0"/>
              <a:t>Number of monthly allocations based on Average Daily Participation (ADP):</a:t>
            </a:r>
          </a:p>
          <a:p>
            <a:pPr lvl="1">
              <a:buFont typeface="Wingdings" panose="05000000000000000000" pitchFamily="2" charset="2"/>
              <a:buChar char="v"/>
            </a:pPr>
            <a:r>
              <a:rPr lang="en-US" sz="1800" dirty="0"/>
              <a:t>20 or less = 		1 allocation offered during the year</a:t>
            </a:r>
          </a:p>
          <a:p>
            <a:pPr lvl="1">
              <a:buFont typeface="Wingdings" panose="05000000000000000000" pitchFamily="2" charset="2"/>
              <a:buChar char="v"/>
            </a:pPr>
            <a:r>
              <a:rPr lang="en-US" sz="1800" dirty="0"/>
              <a:t>21 – 49 = 			2 allocations offered – one for March and one for September</a:t>
            </a:r>
          </a:p>
          <a:p>
            <a:pPr lvl="1">
              <a:buFont typeface="Wingdings" panose="05000000000000000000" pitchFamily="2" charset="2"/>
              <a:buChar char="v"/>
            </a:pPr>
            <a:r>
              <a:rPr lang="en-US" sz="1800" dirty="0"/>
              <a:t>50 or more = 		9 monthly allocations</a:t>
            </a:r>
          </a:p>
          <a:p>
            <a:endParaRPr lang="en-US" dirty="0"/>
          </a:p>
          <a:p>
            <a:endParaRPr lang="en-US" dirty="0"/>
          </a:p>
        </p:txBody>
      </p:sp>
      <p:sp>
        <p:nvSpPr>
          <p:cNvPr id="10" name="TextBox 9">
            <a:extLst>
              <a:ext uri="{FF2B5EF4-FFF2-40B4-BE49-F238E27FC236}">
                <a16:creationId xmlns:a16="http://schemas.microsoft.com/office/drawing/2014/main" id="{7B3B8CD8-3EF5-42C7-9E61-0D091E5EAB13}"/>
              </a:ext>
            </a:extLst>
          </p:cNvPr>
          <p:cNvSpPr txBox="1"/>
          <p:nvPr/>
        </p:nvSpPr>
        <p:spPr>
          <a:xfrm>
            <a:off x="304160" y="6303593"/>
            <a:ext cx="9544175" cy="400110"/>
          </a:xfrm>
          <a:prstGeom prst="rect">
            <a:avLst/>
          </a:prstGeom>
          <a:noFill/>
        </p:spPr>
        <p:txBody>
          <a:bodyPr wrap="square" rtlCol="0">
            <a:spAutoFit/>
          </a:bodyPr>
          <a:lstStyle/>
          <a:p>
            <a:pPr algn="ctr"/>
            <a:r>
              <a:rPr lang="en-US" sz="2000" b="1" dirty="0">
                <a:solidFill>
                  <a:srgbClr val="FF0000"/>
                </a:solidFill>
              </a:rPr>
              <a:t>Note: This is in place of the Cash-in-Lieu rate .2350</a:t>
            </a:r>
          </a:p>
        </p:txBody>
      </p:sp>
      <p:pic>
        <p:nvPicPr>
          <p:cNvPr id="4" name="Recorded Sound">
            <a:hlinkClick r:id="" action="ppaction://media"/>
            <a:extLst>
              <a:ext uri="{FF2B5EF4-FFF2-40B4-BE49-F238E27FC236}">
                <a16:creationId xmlns:a16="http://schemas.microsoft.com/office/drawing/2014/main" id="{ADD6F5AE-CEE4-46CA-A5F6-FE958E8164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0304" y="6306487"/>
            <a:ext cx="406400" cy="406400"/>
          </a:xfrm>
          <a:prstGeom prst="rect">
            <a:avLst/>
          </a:prstGeom>
        </p:spPr>
      </p:pic>
    </p:spTree>
    <p:extLst>
      <p:ext uri="{BB962C8B-B14F-4D97-AF65-F5344CB8AC3E}">
        <p14:creationId xmlns:p14="http://schemas.microsoft.com/office/powerpoint/2010/main" val="326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A130-BFB3-4385-A362-9D51719E9B6C}"/>
              </a:ext>
            </a:extLst>
          </p:cNvPr>
          <p:cNvSpPr>
            <a:spLocks noGrp="1"/>
          </p:cNvSpPr>
          <p:nvPr>
            <p:ph type="title"/>
          </p:nvPr>
        </p:nvSpPr>
        <p:spPr/>
        <p:txBody>
          <a:bodyPr>
            <a:normAutofit fontScale="90000"/>
          </a:bodyPr>
          <a:lstStyle/>
          <a:p>
            <a:r>
              <a:rPr lang="en-US" b="1" dirty="0"/>
              <a:t>Examples of current participants in the USDA Food Distribution Program</a:t>
            </a:r>
            <a:br>
              <a:rPr lang="en-US" dirty="0"/>
            </a:br>
            <a:endParaRPr lang="en-US" dirty="0"/>
          </a:p>
        </p:txBody>
      </p:sp>
      <p:sp>
        <p:nvSpPr>
          <p:cNvPr id="3" name="Content Placeholder 2">
            <a:extLst>
              <a:ext uri="{FF2B5EF4-FFF2-40B4-BE49-F238E27FC236}">
                <a16:creationId xmlns:a16="http://schemas.microsoft.com/office/drawing/2014/main" id="{2A8249C0-4CE3-427D-ADE5-22AD5DDEC218}"/>
              </a:ext>
            </a:extLst>
          </p:cNvPr>
          <p:cNvSpPr>
            <a:spLocks noGrp="1"/>
          </p:cNvSpPr>
          <p:nvPr>
            <p:ph idx="1"/>
          </p:nvPr>
        </p:nvSpPr>
        <p:spPr/>
        <p:txBody>
          <a:bodyPr/>
          <a:lstStyle/>
          <a:p>
            <a:pPr marL="0" indent="0">
              <a:buNone/>
            </a:pPr>
            <a:r>
              <a:rPr lang="en-US" sz="2400" dirty="0"/>
              <a:t>September 2018 – May 2018 – Monthly Allocations</a:t>
            </a:r>
          </a:p>
          <a:p>
            <a:pPr marL="0" indent="0">
              <a:buNone/>
            </a:pPr>
            <a:r>
              <a:rPr lang="en-US" sz="2000" dirty="0"/>
              <a:t> </a:t>
            </a:r>
          </a:p>
          <a:p>
            <a:pPr marL="0" indent="0">
              <a:buNone/>
            </a:pPr>
            <a:r>
              <a:rPr lang="en-US" sz="2000" b="1" dirty="0"/>
              <a:t>Client # 9621170						Client #9717710</a:t>
            </a:r>
          </a:p>
          <a:p>
            <a:pPr marL="0" indent="0">
              <a:buNone/>
            </a:pPr>
            <a:endParaRPr lang="en-US" sz="2000" dirty="0"/>
          </a:p>
          <a:p>
            <a:r>
              <a:rPr lang="en-US" sz="2000" b="1" i="1" dirty="0"/>
              <a:t>Accepted all 9 months					Accepted 7 months</a:t>
            </a:r>
            <a:endParaRPr lang="en-US" sz="2000" dirty="0"/>
          </a:p>
          <a:p>
            <a:r>
              <a:rPr lang="en-US" sz="2000" dirty="0"/>
              <a:t>Entitlement	$5,427.00					Entitlement	$13,568.38</a:t>
            </a:r>
          </a:p>
          <a:p>
            <a:r>
              <a:rPr lang="en-US" sz="2000" dirty="0"/>
              <a:t>Accepted	$5,953.92					Accepted	$11,163.38</a:t>
            </a:r>
          </a:p>
          <a:p>
            <a:r>
              <a:rPr lang="en-US" sz="2000" dirty="0"/>
              <a:t>Gained		$   526.92 					Lost		$  1,404.62 </a:t>
            </a:r>
          </a:p>
          <a:p>
            <a:endParaRPr lang="en-US" dirty="0"/>
          </a:p>
        </p:txBody>
      </p:sp>
      <p:pic>
        <p:nvPicPr>
          <p:cNvPr id="4" name="Recorded Sound">
            <a:hlinkClick r:id="" action="ppaction://media"/>
            <a:extLst>
              <a:ext uri="{FF2B5EF4-FFF2-40B4-BE49-F238E27FC236}">
                <a16:creationId xmlns:a16="http://schemas.microsoft.com/office/drawing/2014/main" id="{7275EBBF-A3AC-44A0-94BB-6B8AC56F50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2982" y="6451600"/>
            <a:ext cx="406400" cy="406400"/>
          </a:xfrm>
          <a:prstGeom prst="rect">
            <a:avLst/>
          </a:prstGeom>
        </p:spPr>
      </p:pic>
    </p:spTree>
    <p:extLst>
      <p:ext uri="{BB962C8B-B14F-4D97-AF65-F5344CB8AC3E}">
        <p14:creationId xmlns:p14="http://schemas.microsoft.com/office/powerpoint/2010/main" val="5478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a:extLst>
              <a:ext uri="{FF2B5EF4-FFF2-40B4-BE49-F238E27FC236}">
                <a16:creationId xmlns:a16="http://schemas.microsoft.com/office/drawing/2014/main" id="{D92341F5-178E-4251-88CF-3E2A536643C5}"/>
              </a:ext>
            </a:extLst>
          </p:cNvPr>
          <p:cNvSpPr>
            <a:spLocks noChangeArrowheads="1"/>
          </p:cNvSpPr>
          <p:nvPr/>
        </p:nvSpPr>
        <p:spPr bwMode="auto">
          <a:xfrm>
            <a:off x="1524001" y="3183653"/>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a:p>
        </p:txBody>
      </p:sp>
      <p:sp>
        <p:nvSpPr>
          <p:cNvPr id="59396" name="Title 1">
            <a:extLst>
              <a:ext uri="{FF2B5EF4-FFF2-40B4-BE49-F238E27FC236}">
                <a16:creationId xmlns:a16="http://schemas.microsoft.com/office/drawing/2014/main" id="{09EC2D5A-DDAB-4ECB-8EB6-260766CB57E7}"/>
              </a:ext>
            </a:extLst>
          </p:cNvPr>
          <p:cNvSpPr>
            <a:spLocks noGrp="1"/>
          </p:cNvSpPr>
          <p:nvPr>
            <p:ph type="title"/>
          </p:nvPr>
        </p:nvSpPr>
        <p:spPr>
          <a:xfrm>
            <a:off x="762054" y="573734"/>
            <a:ext cx="8185150" cy="1050925"/>
          </a:xfrm>
        </p:spPr>
        <p:txBody>
          <a:bodyPr>
            <a:noAutofit/>
          </a:bodyPr>
          <a:lstStyle/>
          <a:p>
            <a:pPr algn="ctr">
              <a:defRPr/>
            </a:pPr>
            <a:r>
              <a:rPr lang="en-US" sz="3200" dirty="0">
                <a:solidFill>
                  <a:schemeClr val="tx1"/>
                </a:solidFill>
              </a:rPr>
              <a:t>Estimating Maximum CACFP Reimbursement</a:t>
            </a:r>
          </a:p>
        </p:txBody>
      </p:sp>
      <p:graphicFrame>
        <p:nvGraphicFramePr>
          <p:cNvPr id="72708" name="Object 14">
            <a:extLst>
              <a:ext uri="{FF2B5EF4-FFF2-40B4-BE49-F238E27FC236}">
                <a16:creationId xmlns:a16="http://schemas.microsoft.com/office/drawing/2014/main" id="{838ED2CE-5A51-44ED-979C-2226A76A3606}"/>
              </a:ext>
            </a:extLst>
          </p:cNvPr>
          <p:cNvGraphicFramePr>
            <a:graphicFrameLocks noGrp="1" noChangeAspect="1"/>
          </p:cNvGraphicFramePr>
          <p:nvPr>
            <p:ph idx="1"/>
            <p:extLst>
              <p:ext uri="{D42A27DB-BD31-4B8C-83A1-F6EECF244321}">
                <p14:modId xmlns:p14="http://schemas.microsoft.com/office/powerpoint/2010/main" val="1449675523"/>
              </p:ext>
            </p:extLst>
          </p:nvPr>
        </p:nvGraphicFramePr>
        <p:xfrm>
          <a:off x="2839139" y="2667874"/>
          <a:ext cx="3694113" cy="2425700"/>
        </p:xfrm>
        <a:graphic>
          <a:graphicData uri="http://schemas.openxmlformats.org/presentationml/2006/ole">
            <mc:AlternateContent xmlns:mc="http://schemas.openxmlformats.org/markup-compatibility/2006">
              <mc:Choice xmlns:v="urn:schemas-microsoft-com:vml" Requires="v">
                <p:oleObj spid="_x0000_s98359" r:id="rId6" imgW="3694496" imgH="2426418" progId="Excel.Chart.8">
                  <p:embed/>
                </p:oleObj>
              </mc:Choice>
              <mc:Fallback>
                <p:oleObj r:id="rId6" imgW="3694496" imgH="2426418" progId="Excel.Chart.8">
                  <p:embed/>
                  <p:pic>
                    <p:nvPicPr>
                      <p:cNvPr id="72708" name="Object 14">
                        <a:extLst>
                          <a:ext uri="{FF2B5EF4-FFF2-40B4-BE49-F238E27FC236}">
                            <a16:creationId xmlns:a16="http://schemas.microsoft.com/office/drawing/2014/main" id="{838ED2CE-5A51-44ED-979C-2226A76A3606}"/>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9139" y="2667874"/>
                        <a:ext cx="369411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9" name="Text Box 18">
            <a:extLst>
              <a:ext uri="{FF2B5EF4-FFF2-40B4-BE49-F238E27FC236}">
                <a16:creationId xmlns:a16="http://schemas.microsoft.com/office/drawing/2014/main" id="{4BD44791-2B4C-463E-9CEE-29FD597AD009}"/>
              </a:ext>
            </a:extLst>
          </p:cNvPr>
          <p:cNvSpPr txBox="1">
            <a:spLocks noChangeArrowheads="1"/>
          </p:cNvSpPr>
          <p:nvPr/>
        </p:nvSpPr>
        <p:spPr bwMode="auto">
          <a:xfrm>
            <a:off x="342900" y="3063252"/>
            <a:ext cx="2496239" cy="112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171950" algn="l"/>
              </a:tabLst>
              <a:defRPr>
                <a:solidFill>
                  <a:schemeClr val="tx1"/>
                </a:solidFill>
                <a:latin typeface="Arial" pitchFamily="34" charset="0"/>
              </a:defRPr>
            </a:lvl1pPr>
            <a:lvl2pPr marL="742950" indent="-285750">
              <a:tabLst>
                <a:tab pos="4171950" algn="l"/>
              </a:tabLst>
              <a:defRPr>
                <a:solidFill>
                  <a:schemeClr val="tx1"/>
                </a:solidFill>
                <a:latin typeface="Arial" pitchFamily="34" charset="0"/>
              </a:defRPr>
            </a:lvl2pPr>
            <a:lvl3pPr marL="1143000" indent="-228600">
              <a:tabLst>
                <a:tab pos="4171950" algn="l"/>
              </a:tabLst>
              <a:defRPr>
                <a:solidFill>
                  <a:schemeClr val="tx1"/>
                </a:solidFill>
                <a:latin typeface="Arial" pitchFamily="34" charset="0"/>
              </a:defRPr>
            </a:lvl3pPr>
            <a:lvl4pPr marL="1600200" indent="-228600">
              <a:tabLst>
                <a:tab pos="4171950" algn="l"/>
              </a:tabLst>
              <a:defRPr>
                <a:solidFill>
                  <a:schemeClr val="tx1"/>
                </a:solidFill>
                <a:latin typeface="Arial" pitchFamily="34" charset="0"/>
              </a:defRPr>
            </a:lvl4pPr>
            <a:lvl5pPr marL="2057400" indent="-228600">
              <a:tabLst>
                <a:tab pos="4171950" algn="l"/>
              </a:tabLst>
              <a:defRPr>
                <a:solidFill>
                  <a:schemeClr val="tx1"/>
                </a:solidFill>
                <a:latin typeface="Arial" pitchFamily="34" charset="0"/>
              </a:defRPr>
            </a:lvl5pPr>
            <a:lvl6pPr marL="2514600" indent="-228600" eaLnBrk="0" fontAlgn="base" hangingPunct="0">
              <a:spcBef>
                <a:spcPct val="0"/>
              </a:spcBef>
              <a:spcAft>
                <a:spcPct val="0"/>
              </a:spcAft>
              <a:tabLst>
                <a:tab pos="4171950" algn="l"/>
              </a:tabLst>
              <a:defRPr>
                <a:solidFill>
                  <a:schemeClr val="tx1"/>
                </a:solidFill>
                <a:latin typeface="Arial" pitchFamily="34" charset="0"/>
              </a:defRPr>
            </a:lvl6pPr>
            <a:lvl7pPr marL="2971800" indent="-228600" eaLnBrk="0" fontAlgn="base" hangingPunct="0">
              <a:spcBef>
                <a:spcPct val="0"/>
              </a:spcBef>
              <a:spcAft>
                <a:spcPct val="0"/>
              </a:spcAft>
              <a:tabLst>
                <a:tab pos="4171950" algn="l"/>
              </a:tabLst>
              <a:defRPr>
                <a:solidFill>
                  <a:schemeClr val="tx1"/>
                </a:solidFill>
                <a:latin typeface="Arial" pitchFamily="34" charset="0"/>
              </a:defRPr>
            </a:lvl7pPr>
            <a:lvl8pPr marL="3429000" indent="-228600" eaLnBrk="0" fontAlgn="base" hangingPunct="0">
              <a:spcBef>
                <a:spcPct val="0"/>
              </a:spcBef>
              <a:spcAft>
                <a:spcPct val="0"/>
              </a:spcAft>
              <a:tabLst>
                <a:tab pos="4171950" algn="l"/>
              </a:tabLst>
              <a:defRPr>
                <a:solidFill>
                  <a:schemeClr val="tx1"/>
                </a:solidFill>
                <a:latin typeface="Arial" pitchFamily="34" charset="0"/>
              </a:defRPr>
            </a:lvl8pPr>
            <a:lvl9pPr marL="3886200" indent="-228600" eaLnBrk="0" fontAlgn="base" hangingPunct="0">
              <a:spcBef>
                <a:spcPct val="0"/>
              </a:spcBef>
              <a:spcAft>
                <a:spcPct val="0"/>
              </a:spcAft>
              <a:tabLst>
                <a:tab pos="4171950" algn="l"/>
              </a:tabLst>
              <a:defRPr>
                <a:solidFill>
                  <a:schemeClr val="tx1"/>
                </a:solidFill>
                <a:latin typeface="Arial" pitchFamily="34" charset="0"/>
              </a:defRPr>
            </a:lvl9pPr>
          </a:lstStyle>
          <a:p>
            <a:pPr eaLnBrk="1" hangingPunct="1">
              <a:defRPr/>
            </a:pPr>
            <a:r>
              <a:rPr lang="en-US" b="1" dirty="0">
                <a:latin typeface="+mn-lt"/>
                <a:ea typeface="Times New Roman" pitchFamily="18" charset="0"/>
                <a:cs typeface="Arial" pitchFamily="34" charset="0"/>
              </a:rPr>
              <a:t>Food Service Costs:</a:t>
            </a:r>
          </a:p>
          <a:p>
            <a:pPr>
              <a:defRPr/>
            </a:pPr>
            <a:r>
              <a:rPr lang="en-US" dirty="0">
                <a:latin typeface="+mn-lt"/>
                <a:ea typeface="Times New Roman" pitchFamily="18" charset="0"/>
                <a:cs typeface="Arial" pitchFamily="34" charset="0"/>
              </a:rPr>
              <a:t>Food, Labor, Non-Food </a:t>
            </a:r>
          </a:p>
          <a:p>
            <a:pPr>
              <a:defRPr/>
            </a:pPr>
            <a:r>
              <a:rPr lang="en-US" dirty="0">
                <a:latin typeface="+mn-lt"/>
                <a:ea typeface="Times New Roman" pitchFamily="18" charset="0"/>
                <a:cs typeface="Arial" pitchFamily="34" charset="0"/>
              </a:rPr>
              <a:t>Supplies</a:t>
            </a:r>
          </a:p>
        </p:txBody>
      </p:sp>
      <p:sp>
        <p:nvSpPr>
          <p:cNvPr id="72710" name="Rectangle 20">
            <a:extLst>
              <a:ext uri="{FF2B5EF4-FFF2-40B4-BE49-F238E27FC236}">
                <a16:creationId xmlns:a16="http://schemas.microsoft.com/office/drawing/2014/main" id="{6C3A33CD-B4D5-46F2-B4A3-068BF34EDB54}"/>
              </a:ext>
            </a:extLst>
          </p:cNvPr>
          <p:cNvSpPr>
            <a:spLocks noChangeArrowheads="1"/>
          </p:cNvSpPr>
          <p:nvPr/>
        </p:nvSpPr>
        <p:spPr bwMode="auto">
          <a:xfrm>
            <a:off x="1524001" y="2421653"/>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endParaRPr lang="en-US" altLang="en-US"/>
          </a:p>
        </p:txBody>
      </p:sp>
      <p:sp>
        <p:nvSpPr>
          <p:cNvPr id="89101" name="Rectangle 21">
            <a:extLst>
              <a:ext uri="{FF2B5EF4-FFF2-40B4-BE49-F238E27FC236}">
                <a16:creationId xmlns:a16="http://schemas.microsoft.com/office/drawing/2014/main" id="{90CF21C3-97FA-4A52-8E8E-0154F10A600D}"/>
              </a:ext>
            </a:extLst>
          </p:cNvPr>
          <p:cNvSpPr>
            <a:spLocks noChangeArrowheads="1"/>
          </p:cNvSpPr>
          <p:nvPr/>
        </p:nvSpPr>
        <p:spPr bwMode="auto">
          <a:xfrm>
            <a:off x="6832918" y="3063252"/>
            <a:ext cx="257397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defRPr/>
            </a:pPr>
            <a:r>
              <a:rPr lang="en-US" b="1" dirty="0">
                <a:ea typeface="Times New Roman" pitchFamily="18" charset="0"/>
                <a:cs typeface="Arial" pitchFamily="34" charset="0"/>
              </a:rPr>
              <a:t>Administrative Costs:</a:t>
            </a:r>
          </a:p>
          <a:p>
            <a:pPr eaLnBrk="1" hangingPunct="1">
              <a:defRPr/>
            </a:pPr>
            <a:r>
              <a:rPr lang="en-US" dirty="0">
                <a:ea typeface="Times New Roman" pitchFamily="18" charset="0"/>
                <a:cs typeface="Arial" pitchFamily="34" charset="0"/>
              </a:rPr>
              <a:t>Admin. Labor, </a:t>
            </a:r>
          </a:p>
          <a:p>
            <a:pPr eaLnBrk="1" hangingPunct="1">
              <a:defRPr/>
            </a:pPr>
            <a:r>
              <a:rPr lang="en-US" dirty="0">
                <a:ea typeface="Times New Roman" pitchFamily="18" charset="0"/>
                <a:cs typeface="Arial" pitchFamily="34" charset="0"/>
              </a:rPr>
              <a:t>Office Supplies, etc. </a:t>
            </a:r>
          </a:p>
          <a:p>
            <a:pPr>
              <a:defRPr/>
            </a:pPr>
            <a:endParaRPr lang="en-US" sz="2000" dirty="0">
              <a:ea typeface="Times New Roman" pitchFamily="18" charset="0"/>
              <a:cs typeface="Arial" pitchFamily="34" charset="0"/>
            </a:endParaRPr>
          </a:p>
        </p:txBody>
      </p:sp>
      <p:sp>
        <p:nvSpPr>
          <p:cNvPr id="72712" name="TextBox 1">
            <a:extLst>
              <a:ext uri="{FF2B5EF4-FFF2-40B4-BE49-F238E27FC236}">
                <a16:creationId xmlns:a16="http://schemas.microsoft.com/office/drawing/2014/main" id="{C6826585-5238-482E-8A18-3F4892A5718D}"/>
              </a:ext>
            </a:extLst>
          </p:cNvPr>
          <p:cNvSpPr txBox="1">
            <a:spLocks noChangeArrowheads="1"/>
          </p:cNvSpPr>
          <p:nvPr/>
        </p:nvSpPr>
        <p:spPr bwMode="auto">
          <a:xfrm>
            <a:off x="2416229" y="1861825"/>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anose="02020603050405020304" pitchFamily="18" charset="0"/>
              </a:defRPr>
            </a:lvl1pPr>
            <a:lvl2pPr marL="742950" indent="-285750">
              <a:defRPr sz="1000">
                <a:solidFill>
                  <a:schemeClr val="tx1"/>
                </a:solidFill>
                <a:latin typeface="Times New Roman" panose="02020603050405020304" pitchFamily="18" charset="0"/>
              </a:defRPr>
            </a:lvl2pPr>
            <a:lvl3pPr marL="1143000" indent="-228600">
              <a:defRPr sz="1000">
                <a:solidFill>
                  <a:schemeClr val="tx1"/>
                </a:solidFill>
                <a:latin typeface="Times New Roman" panose="02020603050405020304" pitchFamily="18" charset="0"/>
              </a:defRPr>
            </a:lvl3pPr>
            <a:lvl4pPr marL="1600200" indent="-228600">
              <a:defRPr sz="1000">
                <a:solidFill>
                  <a:schemeClr val="tx1"/>
                </a:solidFill>
                <a:latin typeface="Times New Roman" panose="02020603050405020304" pitchFamily="18" charset="0"/>
              </a:defRPr>
            </a:lvl4pPr>
            <a:lvl5pPr marL="2057400" indent="-228600">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algn="ctr"/>
            <a:r>
              <a:rPr lang="en-US" altLang="en-US" sz="2400" b="1" dirty="0">
                <a:latin typeface="Arial" panose="020B0604020202020204" pitchFamily="34" charset="0"/>
              </a:rPr>
              <a:t>Best Practice Model</a:t>
            </a:r>
          </a:p>
        </p:txBody>
      </p:sp>
      <p:pic>
        <p:nvPicPr>
          <p:cNvPr id="2" name="Recorded Sound">
            <a:hlinkClick r:id="" action="ppaction://media"/>
            <a:extLst>
              <a:ext uri="{FF2B5EF4-FFF2-40B4-BE49-F238E27FC236}">
                <a16:creationId xmlns:a16="http://schemas.microsoft.com/office/drawing/2014/main" id="{13DDAFD3-8BF3-4764-AD7E-FB026F27E6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21327" y="6451600"/>
            <a:ext cx="406400" cy="406400"/>
          </a:xfrm>
          <a:prstGeom prst="rect">
            <a:avLst/>
          </a:prstGeom>
        </p:spPr>
      </p:pic>
    </p:spTree>
    <p:extLst>
      <p:ext uri="{BB962C8B-B14F-4D97-AF65-F5344CB8AC3E}">
        <p14:creationId xmlns:p14="http://schemas.microsoft.com/office/powerpoint/2010/main" val="23608808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752C0F0-A184-4630-865B-9AC9B97899B0}"/>
              </a:ext>
            </a:extLst>
          </p:cNvPr>
          <p:cNvSpPr>
            <a:spLocks noGrp="1" noChangeArrowheads="1"/>
          </p:cNvSpPr>
          <p:nvPr>
            <p:ph type="title"/>
          </p:nvPr>
        </p:nvSpPr>
        <p:spPr>
          <a:xfrm>
            <a:off x="975361" y="506730"/>
            <a:ext cx="8458200" cy="990600"/>
          </a:xfrm>
        </p:spPr>
        <p:txBody>
          <a:bodyPr/>
          <a:lstStyle/>
          <a:p>
            <a:pPr algn="ctr">
              <a:defRPr/>
            </a:pPr>
            <a:r>
              <a:rPr lang="en-US" sz="4400" dirty="0">
                <a:solidFill>
                  <a:schemeClr val="tx1"/>
                </a:solidFill>
              </a:rPr>
              <a:t>Record Keeping Recap</a:t>
            </a:r>
          </a:p>
        </p:txBody>
      </p:sp>
      <p:sp>
        <p:nvSpPr>
          <p:cNvPr id="76803" name="Rectangle 3">
            <a:extLst>
              <a:ext uri="{FF2B5EF4-FFF2-40B4-BE49-F238E27FC236}">
                <a16:creationId xmlns:a16="http://schemas.microsoft.com/office/drawing/2014/main" id="{B91C9900-AE17-4C51-9377-CB5A7B47DA4F}"/>
              </a:ext>
            </a:extLst>
          </p:cNvPr>
          <p:cNvSpPr>
            <a:spLocks noGrp="1" noChangeArrowheads="1"/>
          </p:cNvSpPr>
          <p:nvPr>
            <p:ph idx="1"/>
          </p:nvPr>
        </p:nvSpPr>
        <p:spPr>
          <a:xfrm>
            <a:off x="975361" y="2065020"/>
            <a:ext cx="6581775" cy="3505200"/>
          </a:xfrm>
        </p:spPr>
        <p:txBody>
          <a:bodyPr>
            <a:normAutofit lnSpcReduction="10000"/>
          </a:bodyPr>
          <a:lstStyle/>
          <a:p>
            <a:pPr marL="274320" indent="-274320">
              <a:lnSpc>
                <a:spcPct val="80000"/>
              </a:lnSpc>
              <a:buClr>
                <a:schemeClr val="accent3"/>
              </a:buClr>
              <a:buFont typeface="Wingdings 2"/>
              <a:buChar char=""/>
              <a:defRPr/>
            </a:pPr>
            <a:r>
              <a:rPr lang="en-US" sz="2000" dirty="0"/>
              <a:t>Meal counts taken at the </a:t>
            </a:r>
            <a:r>
              <a:rPr lang="en-US" sz="2000" i="1" dirty="0"/>
              <a:t>point of meal service</a:t>
            </a:r>
          </a:p>
          <a:p>
            <a:pPr marL="274320" indent="-274320">
              <a:lnSpc>
                <a:spcPct val="80000"/>
              </a:lnSpc>
              <a:buClr>
                <a:schemeClr val="accent3"/>
              </a:buClr>
              <a:buFont typeface="Wingdings 2"/>
              <a:buChar char=""/>
              <a:defRPr/>
            </a:pPr>
            <a:r>
              <a:rPr lang="en-US" sz="2000" i="1" u="sng" dirty="0"/>
              <a:t>No</a:t>
            </a:r>
            <a:r>
              <a:rPr lang="en-US" sz="2000" dirty="0"/>
              <a:t> </a:t>
            </a:r>
            <a:r>
              <a:rPr lang="en-US" sz="2000" i="1" dirty="0"/>
              <a:t>overt identification</a:t>
            </a:r>
            <a:r>
              <a:rPr lang="en-US" sz="2000" dirty="0"/>
              <a:t> (FRP)</a:t>
            </a:r>
          </a:p>
          <a:p>
            <a:pPr marL="274320" indent="-274320">
              <a:lnSpc>
                <a:spcPct val="80000"/>
              </a:lnSpc>
              <a:buClr>
                <a:schemeClr val="accent3"/>
              </a:buClr>
              <a:buFont typeface="Wingdings 2"/>
              <a:buChar char=""/>
              <a:defRPr/>
            </a:pPr>
            <a:r>
              <a:rPr lang="en-US" sz="2000" i="1" dirty="0"/>
              <a:t>Total </a:t>
            </a:r>
            <a:r>
              <a:rPr lang="en-US" sz="2000" dirty="0"/>
              <a:t>each page </a:t>
            </a:r>
          </a:p>
          <a:p>
            <a:pPr marL="274320" indent="-274320">
              <a:lnSpc>
                <a:spcPct val="80000"/>
              </a:lnSpc>
              <a:buClr>
                <a:schemeClr val="accent3"/>
              </a:buClr>
              <a:buFont typeface="Wingdings 2"/>
              <a:buChar char=""/>
              <a:defRPr/>
            </a:pPr>
            <a:r>
              <a:rPr lang="en-US" sz="2000" dirty="0"/>
              <a:t>Verify</a:t>
            </a:r>
            <a:r>
              <a:rPr lang="en-US" sz="2000" i="1" dirty="0"/>
              <a:t> attendance and eligibility records</a:t>
            </a:r>
          </a:p>
          <a:p>
            <a:pPr marL="274320" indent="-274320">
              <a:lnSpc>
                <a:spcPct val="80000"/>
              </a:lnSpc>
              <a:buClr>
                <a:schemeClr val="accent3"/>
              </a:buClr>
              <a:buFont typeface="Wingdings 2"/>
              <a:buChar char=""/>
              <a:defRPr/>
            </a:pPr>
            <a:r>
              <a:rPr lang="en-US" sz="2000" dirty="0"/>
              <a:t>Review </a:t>
            </a:r>
            <a:r>
              <a:rPr lang="en-US" sz="2000" i="1" dirty="0"/>
              <a:t>Meal Verification</a:t>
            </a:r>
          </a:p>
          <a:p>
            <a:pPr marL="274320" indent="-274320">
              <a:lnSpc>
                <a:spcPct val="80000"/>
              </a:lnSpc>
              <a:buClr>
                <a:schemeClr val="accent3"/>
              </a:buClr>
              <a:buFont typeface="Wingdings 2"/>
              <a:buChar char=""/>
              <a:defRPr/>
            </a:pPr>
            <a:r>
              <a:rPr lang="en-US" sz="2000" dirty="0"/>
              <a:t>Conduct</a:t>
            </a:r>
            <a:r>
              <a:rPr lang="en-US" sz="2000" i="1" dirty="0"/>
              <a:t> Household Contacts</a:t>
            </a:r>
          </a:p>
          <a:p>
            <a:pPr marL="274320" indent="-274320">
              <a:lnSpc>
                <a:spcPct val="80000"/>
              </a:lnSpc>
              <a:buClr>
                <a:schemeClr val="accent3"/>
              </a:buClr>
              <a:buFont typeface="Wingdings 2"/>
              <a:buChar char=""/>
              <a:defRPr/>
            </a:pPr>
            <a:r>
              <a:rPr lang="en-US" sz="2000" dirty="0"/>
              <a:t>Monitor and Maintain</a:t>
            </a:r>
            <a:r>
              <a:rPr lang="en-US" sz="2000" i="1" dirty="0"/>
              <a:t> Costs </a:t>
            </a:r>
          </a:p>
          <a:p>
            <a:pPr marL="274320" indent="-274320">
              <a:lnSpc>
                <a:spcPct val="80000"/>
              </a:lnSpc>
              <a:buClr>
                <a:schemeClr val="accent3"/>
              </a:buClr>
              <a:buFont typeface="Wingdings 2"/>
              <a:buChar char=""/>
              <a:defRPr/>
            </a:pPr>
            <a:r>
              <a:rPr lang="en-US" sz="2000" dirty="0"/>
              <a:t>Verify</a:t>
            </a:r>
            <a:r>
              <a:rPr lang="en-US" sz="2000" i="1" dirty="0"/>
              <a:t> all documents prior to submitting reimbursement claim</a:t>
            </a:r>
          </a:p>
          <a:p>
            <a:pPr marL="274320" indent="-274320">
              <a:lnSpc>
                <a:spcPct val="80000"/>
              </a:lnSpc>
              <a:buClr>
                <a:schemeClr val="accent3"/>
              </a:buClr>
              <a:buFont typeface="Wingdings 2"/>
              <a:buChar char=""/>
              <a:defRPr/>
            </a:pPr>
            <a:r>
              <a:rPr lang="en-US" sz="2000" dirty="0"/>
              <a:t>Maintain </a:t>
            </a:r>
            <a:r>
              <a:rPr lang="en-US" sz="2000" i="1" dirty="0"/>
              <a:t>CACFP documents for 3 years</a:t>
            </a:r>
          </a:p>
          <a:p>
            <a:pPr marL="274320" indent="-274320">
              <a:lnSpc>
                <a:spcPct val="80000"/>
              </a:lnSpc>
              <a:buClr>
                <a:schemeClr val="accent3"/>
              </a:buClr>
              <a:buFont typeface="Wingdings 2"/>
              <a:buChar char=""/>
              <a:defRPr/>
            </a:pPr>
            <a:endParaRPr lang="en-US" b="1" i="1" dirty="0">
              <a:solidFill>
                <a:srgbClr val="FF3300"/>
              </a:solidFill>
              <a:effectLst>
                <a:outerShdw blurRad="38100" dist="38100" dir="2700000" algn="tl">
                  <a:srgbClr val="000000"/>
                </a:outerShdw>
              </a:effectLst>
            </a:endParaRPr>
          </a:p>
        </p:txBody>
      </p:sp>
      <p:pic>
        <p:nvPicPr>
          <p:cNvPr id="99332" name="Picture 6" descr="pe01678_">
            <a:extLst>
              <a:ext uri="{FF2B5EF4-FFF2-40B4-BE49-F238E27FC236}">
                <a16:creationId xmlns:a16="http://schemas.microsoft.com/office/drawing/2014/main" id="{651646D3-9732-492F-B964-C78E73CC0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2785110"/>
            <a:ext cx="18557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56D09E41-F2B7-4F65-8947-52419E86D1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6293091"/>
            <a:ext cx="406400" cy="406400"/>
          </a:xfrm>
          <a:prstGeom prst="rect">
            <a:avLst/>
          </a:prstGeom>
        </p:spPr>
      </p:pic>
      <p:pic>
        <p:nvPicPr>
          <p:cNvPr id="3" name="Recorded Sound">
            <a:hlinkClick r:id="" action="ppaction://media"/>
            <a:extLst>
              <a:ext uri="{FF2B5EF4-FFF2-40B4-BE49-F238E27FC236}">
                <a16:creationId xmlns:a16="http://schemas.microsoft.com/office/drawing/2014/main" id="{67100D40-DB11-4186-942E-31AAFC69AFF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76000" y="6436360"/>
            <a:ext cx="406400" cy="406400"/>
          </a:xfrm>
          <a:prstGeom prst="rect">
            <a:avLst/>
          </a:prstGeom>
        </p:spPr>
      </p:pic>
    </p:spTree>
    <p:extLst>
      <p:ext uri="{BB962C8B-B14F-4D97-AF65-F5344CB8AC3E}">
        <p14:creationId xmlns:p14="http://schemas.microsoft.com/office/powerpoint/2010/main" val="36456729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96" fill="hold"/>
                                        <p:tgtEl>
                                          <p:spTgt spid="2"/>
                                        </p:tgtEl>
                                      </p:cBhvr>
                                    </p:cmd>
                                  </p:childTnLst>
                                </p:cTn>
                              </p:par>
                            </p:childTnLst>
                          </p:cTn>
                        </p:par>
                        <p:par>
                          <p:cTn id="7" fill="hold">
                            <p:stCondLst>
                              <p:cond delay="38996"/>
                            </p:stCondLst>
                            <p:childTnLst>
                              <p:par>
                                <p:cTn id="8" presetID="1" presetClass="mediacall" presetSubtype="0" fill="hold" nodeType="afterEffect">
                                  <p:stCondLst>
                                    <p:cond delay="0"/>
                                  </p:stCondLst>
                                  <p:childTnLst>
                                    <p:cmd type="call" cmd="playFrom(0.0)">
                                      <p:cBhvr>
                                        <p:cTn id="9" dur="45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ChangeArrowheads="1"/>
          </p:cNvSpPr>
          <p:nvPr/>
        </p:nvSpPr>
        <p:spPr bwMode="auto">
          <a:xfrm>
            <a:off x="784668" y="1930400"/>
            <a:ext cx="8382000"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ct val="50000"/>
              </a:spcBef>
              <a:buSzPct val="125000"/>
              <a:buFontTx/>
              <a:buChar char="•"/>
            </a:pPr>
            <a:r>
              <a:rPr lang="en-US" sz="2800" dirty="0">
                <a:solidFill>
                  <a:schemeClr val="tx2"/>
                </a:solidFill>
                <a:latin typeface="Tahoma" pitchFamily="34" charset="0"/>
              </a:rPr>
              <a:t>Review </a:t>
            </a:r>
            <a:r>
              <a:rPr lang="en-US" sz="2800" dirty="0">
                <a:solidFill>
                  <a:schemeClr val="tx2"/>
                </a:solidFill>
                <a:latin typeface="Times New Roman" pitchFamily="18" charset="0"/>
              </a:rPr>
              <a:t>				</a:t>
            </a:r>
            <a:r>
              <a:rPr lang="en-US" sz="2800" dirty="0">
                <a:solidFill>
                  <a:schemeClr val="tx2"/>
                </a:solidFill>
                <a:latin typeface="Tahoma" pitchFamily="34" charset="0"/>
              </a:rPr>
              <a:t>for Completeness</a:t>
            </a:r>
          </a:p>
          <a:p>
            <a:pPr>
              <a:lnSpc>
                <a:spcPct val="130000"/>
              </a:lnSpc>
              <a:spcBef>
                <a:spcPct val="50000"/>
              </a:spcBef>
              <a:buSzPct val="125000"/>
              <a:buFontTx/>
              <a:buChar char="•"/>
            </a:pPr>
            <a:r>
              <a:rPr lang="en-US" sz="2800" dirty="0">
                <a:solidFill>
                  <a:schemeClr val="tx2"/>
                </a:solidFill>
                <a:latin typeface="Tahoma" pitchFamily="34" charset="0"/>
              </a:rPr>
              <a:t>Determine 			Eligibility Category</a:t>
            </a:r>
          </a:p>
          <a:p>
            <a:pPr>
              <a:lnSpc>
                <a:spcPct val="130000"/>
              </a:lnSpc>
              <a:spcBef>
                <a:spcPct val="50000"/>
              </a:spcBef>
              <a:buSzPct val="125000"/>
              <a:buFontTx/>
              <a:buChar char="•"/>
            </a:pPr>
            <a:r>
              <a:rPr lang="en-US" sz="2800" dirty="0">
                <a:solidFill>
                  <a:schemeClr val="tx2"/>
                </a:solidFill>
                <a:latin typeface="Tahoma" pitchFamily="34" charset="0"/>
              </a:rPr>
              <a:t>Summarize 			on Eligibility Record</a:t>
            </a:r>
          </a:p>
          <a:p>
            <a:pPr>
              <a:lnSpc>
                <a:spcPct val="130000"/>
              </a:lnSpc>
              <a:spcBef>
                <a:spcPct val="50000"/>
              </a:spcBef>
              <a:buSzPct val="125000"/>
              <a:buFontTx/>
              <a:buChar char="•"/>
            </a:pPr>
            <a:r>
              <a:rPr lang="en-US" sz="2800" dirty="0">
                <a:solidFill>
                  <a:schemeClr val="tx2"/>
                </a:solidFill>
                <a:latin typeface="Tahoma" pitchFamily="34" charset="0"/>
              </a:rPr>
              <a:t>Update/Monitor		Changes and Dates</a:t>
            </a:r>
          </a:p>
          <a:p>
            <a:pPr>
              <a:spcBef>
                <a:spcPct val="50000"/>
              </a:spcBef>
              <a:buSzPct val="125000"/>
              <a:buFontTx/>
              <a:buChar char="•"/>
            </a:pPr>
            <a:r>
              <a:rPr lang="en-US" sz="2800" dirty="0">
                <a:solidFill>
                  <a:schemeClr val="tx2"/>
                </a:solidFill>
                <a:latin typeface="Tahoma" pitchFamily="34" charset="0"/>
              </a:rPr>
              <a:t>Report 					Eligibility Totals Monthly	</a:t>
            </a:r>
          </a:p>
        </p:txBody>
      </p:sp>
      <p:sp>
        <p:nvSpPr>
          <p:cNvPr id="2" name="Title 1"/>
          <p:cNvSpPr>
            <a:spLocks noGrp="1"/>
          </p:cNvSpPr>
          <p:nvPr>
            <p:ph type="title"/>
          </p:nvPr>
        </p:nvSpPr>
        <p:spPr/>
        <p:txBody>
          <a:bodyPr/>
          <a:lstStyle/>
          <a:p>
            <a:r>
              <a:rPr lang="en-US" dirty="0"/>
              <a:t> Reviewing Eligibility Applications</a:t>
            </a:r>
          </a:p>
        </p:txBody>
      </p:sp>
      <p:pic>
        <p:nvPicPr>
          <p:cNvPr id="3" name="Recorded Sound">
            <a:hlinkClick r:id="" action="ppaction://media"/>
            <a:extLst>
              <a:ext uri="{FF2B5EF4-FFF2-40B4-BE49-F238E27FC236}">
                <a16:creationId xmlns:a16="http://schemas.microsoft.com/office/drawing/2014/main" id="{1A47B4F3-ACCE-470E-8602-7EEDEB5A7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4947" y="6451600"/>
            <a:ext cx="406400" cy="406400"/>
          </a:xfrm>
          <a:prstGeom prst="rect">
            <a:avLst/>
          </a:prstGeom>
        </p:spPr>
      </p:pic>
    </p:spTree>
    <p:extLst>
      <p:ext uri="{BB962C8B-B14F-4D97-AF65-F5344CB8AC3E}">
        <p14:creationId xmlns:p14="http://schemas.microsoft.com/office/powerpoint/2010/main" val="33306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FAC8-209B-47A8-94D2-D4981BEB96D1}"/>
              </a:ext>
            </a:extLst>
          </p:cNvPr>
          <p:cNvSpPr>
            <a:spLocks noGrp="1"/>
          </p:cNvSpPr>
          <p:nvPr>
            <p:ph type="title"/>
          </p:nvPr>
        </p:nvSpPr>
        <p:spPr>
          <a:xfrm>
            <a:off x="163407" y="1619551"/>
            <a:ext cx="10905066" cy="3618898"/>
          </a:xfrm>
        </p:spPr>
        <p:txBody>
          <a:bodyPr vert="horz" lIns="91440" tIns="45720" rIns="91440" bIns="45720" rtlCol="0" anchor="b">
            <a:normAutofit/>
          </a:bodyPr>
          <a:lstStyle/>
          <a:p>
            <a:pPr algn="ctr"/>
            <a:r>
              <a:rPr lang="en-US" sz="5000" dirty="0"/>
              <a:t>Thank you!</a:t>
            </a:r>
            <a:br>
              <a:rPr lang="en-US" sz="5000" dirty="0"/>
            </a:br>
            <a:r>
              <a:rPr lang="en-US" sz="4400" dirty="0"/>
              <a:t>Call your specialist with questions:</a:t>
            </a:r>
            <a:br>
              <a:rPr lang="en-US" sz="4400" dirty="0"/>
            </a:br>
            <a:r>
              <a:rPr lang="en-US" sz="5000" dirty="0"/>
              <a:t>609.984.1250</a:t>
            </a:r>
            <a:br>
              <a:rPr lang="en-US" sz="5000" dirty="0"/>
            </a:br>
            <a:endParaRPr lang="en-US" sz="5000" dirty="0"/>
          </a:p>
        </p:txBody>
      </p:sp>
      <p:pic>
        <p:nvPicPr>
          <p:cNvPr id="3" name="Recorded Sound">
            <a:hlinkClick r:id="" action="ppaction://media"/>
            <a:extLst>
              <a:ext uri="{FF2B5EF4-FFF2-40B4-BE49-F238E27FC236}">
                <a16:creationId xmlns:a16="http://schemas.microsoft.com/office/drawing/2014/main" id="{A14A262E-BB7D-4F9E-B8C5-B34672920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8240" y="6273800"/>
            <a:ext cx="406400" cy="406400"/>
          </a:xfrm>
          <a:prstGeom prst="rect">
            <a:avLst/>
          </a:prstGeom>
        </p:spPr>
      </p:pic>
    </p:spTree>
    <p:extLst>
      <p:ext uri="{BB962C8B-B14F-4D97-AF65-F5344CB8AC3E}">
        <p14:creationId xmlns:p14="http://schemas.microsoft.com/office/powerpoint/2010/main" val="42326404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299238887"/>
              </p:ext>
            </p:extLst>
          </p:nvPr>
        </p:nvGraphicFramePr>
        <p:xfrm>
          <a:off x="3281363" y="0"/>
          <a:ext cx="5024437" cy="6465889"/>
        </p:xfrm>
        <a:graphic>
          <a:graphicData uri="http://schemas.openxmlformats.org/presentationml/2006/ole">
            <mc:AlternateContent xmlns:mc="http://schemas.openxmlformats.org/markup-compatibility/2006">
              <mc:Choice xmlns:v="urn:schemas-microsoft-com:vml" Requires="v">
                <p:oleObj spid="_x0000_s2180" name="Document" r:id="rId8" imgW="7438802" imgH="12385428" progId="Word.Document.8">
                  <p:embed/>
                </p:oleObj>
              </mc:Choice>
              <mc:Fallback>
                <p:oleObj name="Document" r:id="rId8" imgW="7438802" imgH="12385428" progId="Word.Document.8">
                  <p:embed/>
                  <p:pic>
                    <p:nvPicPr>
                      <p:cNvPr id="82946" name="Object 2"/>
                      <p:cNvPicPr>
                        <a:picLocks noChangeAspect="1" noChangeArrowheads="1"/>
                      </p:cNvPicPr>
                      <p:nvPr/>
                    </p:nvPicPr>
                    <p:blipFill>
                      <a:blip r:embed="rId9"/>
                      <a:srcRect/>
                      <a:stretch>
                        <a:fillRect/>
                      </a:stretch>
                    </p:blipFill>
                    <p:spPr bwMode="auto">
                      <a:xfrm>
                        <a:off x="3281363" y="0"/>
                        <a:ext cx="5024437" cy="6465889"/>
                      </a:xfrm>
                      <a:prstGeom prst="rect">
                        <a:avLst/>
                      </a:prstGeom>
                      <a:solidFill>
                        <a:schemeClr val="bg1"/>
                      </a:solidFill>
                      <a:ln>
                        <a:noFill/>
                      </a:ln>
                      <a:effectLst/>
                    </p:spPr>
                  </p:pic>
                </p:oleObj>
              </mc:Fallback>
            </mc:AlternateContent>
          </a:graphicData>
        </a:graphic>
      </p:graphicFrame>
      <p:sp>
        <p:nvSpPr>
          <p:cNvPr id="176131" name="Text Box 3"/>
          <p:cNvSpPr txBox="1">
            <a:spLocks noChangeArrowheads="1"/>
          </p:cNvSpPr>
          <p:nvPr/>
        </p:nvSpPr>
        <p:spPr bwMode="auto">
          <a:xfrm>
            <a:off x="1714500" y="1447801"/>
            <a:ext cx="1981200" cy="830997"/>
          </a:xfrm>
          <a:prstGeom prst="rect">
            <a:avLst/>
          </a:prstGeom>
          <a:noFill/>
          <a:ln w="9525">
            <a:noFill/>
            <a:miter lim="800000"/>
            <a:headEnd/>
            <a:tailEnd/>
          </a:ln>
          <a:effectLst/>
        </p:spPr>
        <p:txBody>
          <a:bodyPr>
            <a:spAutoFit/>
          </a:bodyPr>
          <a:lstStyle/>
          <a:p>
            <a:pPr>
              <a:spcBef>
                <a:spcPct val="50000"/>
              </a:spcBef>
              <a:defRPr/>
            </a:pPr>
            <a:r>
              <a:rPr lang="en-US" sz="1600" dirty="0">
                <a:latin typeface="Tahoma" pitchFamily="34" charset="0"/>
              </a:rPr>
              <a:t>ENROLLMENT MUST BE COMPLETED</a:t>
            </a:r>
          </a:p>
        </p:txBody>
      </p:sp>
      <p:sp>
        <p:nvSpPr>
          <p:cNvPr id="176132" name="Rectangle 4"/>
          <p:cNvSpPr>
            <a:spLocks noChangeArrowheads="1"/>
          </p:cNvSpPr>
          <p:nvPr/>
        </p:nvSpPr>
        <p:spPr bwMode="auto">
          <a:xfrm>
            <a:off x="1714500" y="4762501"/>
            <a:ext cx="2095500" cy="584775"/>
          </a:xfrm>
          <a:prstGeom prst="rect">
            <a:avLst/>
          </a:prstGeom>
          <a:noFill/>
          <a:ln w="9525">
            <a:noFill/>
            <a:miter lim="800000"/>
            <a:headEnd/>
            <a:tailEnd/>
          </a:ln>
          <a:effectLst/>
        </p:spPr>
        <p:txBody>
          <a:bodyPr wrap="square">
            <a:spAutoFit/>
          </a:bodyPr>
          <a:lstStyle/>
          <a:p>
            <a:pPr>
              <a:spcBef>
                <a:spcPct val="50000"/>
              </a:spcBef>
              <a:defRPr/>
            </a:pPr>
            <a:r>
              <a:rPr lang="en-US" sz="1600" dirty="0">
                <a:latin typeface="Tahoma" pitchFamily="34" charset="0"/>
              </a:rPr>
              <a:t>Parent/Guardian 	Signature</a:t>
            </a:r>
          </a:p>
        </p:txBody>
      </p:sp>
      <p:sp>
        <p:nvSpPr>
          <p:cNvPr id="176133" name="Rectangle 5"/>
          <p:cNvSpPr>
            <a:spLocks noChangeArrowheads="1"/>
          </p:cNvSpPr>
          <p:nvPr/>
        </p:nvSpPr>
        <p:spPr bwMode="auto">
          <a:xfrm>
            <a:off x="9144000" y="5257800"/>
            <a:ext cx="1295400" cy="1077218"/>
          </a:xfrm>
          <a:prstGeom prst="rect">
            <a:avLst/>
          </a:prstGeom>
          <a:noFill/>
          <a:ln w="9525">
            <a:noFill/>
            <a:miter lim="800000"/>
            <a:headEnd/>
            <a:tailEnd/>
          </a:ln>
          <a:effectLst/>
        </p:spPr>
        <p:txBody>
          <a:bodyPr wrap="square">
            <a:spAutoFit/>
          </a:bodyPr>
          <a:lstStyle/>
          <a:p>
            <a:pPr>
              <a:spcBef>
                <a:spcPct val="50000"/>
              </a:spcBef>
              <a:defRPr/>
            </a:pPr>
            <a:r>
              <a:rPr lang="en-US" sz="1600" dirty="0">
                <a:latin typeface="Tahoma" pitchFamily="34" charset="0"/>
              </a:rPr>
              <a:t>Must include date and phone #s.</a:t>
            </a:r>
          </a:p>
        </p:txBody>
      </p:sp>
      <p:sp>
        <p:nvSpPr>
          <p:cNvPr id="82950" name="Rectangle 6"/>
          <p:cNvSpPr>
            <a:spLocks noChangeArrowheads="1"/>
          </p:cNvSpPr>
          <p:nvPr/>
        </p:nvSpPr>
        <p:spPr bwMode="auto">
          <a:xfrm>
            <a:off x="1524000" y="2971801"/>
            <a:ext cx="16002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dirty="0">
              <a:latin typeface="Tahoma" pitchFamily="34" charset="0"/>
            </a:endParaRPr>
          </a:p>
          <a:p>
            <a:pPr>
              <a:spcBef>
                <a:spcPct val="50000"/>
              </a:spcBef>
            </a:pPr>
            <a:endParaRPr lang="en-US" sz="1000" dirty="0">
              <a:latin typeface="Tahoma" pitchFamily="34" charset="0"/>
            </a:endParaRPr>
          </a:p>
        </p:txBody>
      </p:sp>
      <p:sp>
        <p:nvSpPr>
          <p:cNvPr id="176135" name="Rectangle 7"/>
          <p:cNvSpPr>
            <a:spLocks noChangeArrowheads="1"/>
          </p:cNvSpPr>
          <p:nvPr/>
        </p:nvSpPr>
        <p:spPr bwMode="auto">
          <a:xfrm>
            <a:off x="1927462" y="152401"/>
            <a:ext cx="1828800" cy="584775"/>
          </a:xfrm>
          <a:prstGeom prst="rect">
            <a:avLst/>
          </a:prstGeom>
          <a:noFill/>
          <a:ln w="9525">
            <a:noFill/>
            <a:miter lim="800000"/>
            <a:headEnd/>
            <a:tailEnd/>
          </a:ln>
          <a:effectLst/>
        </p:spPr>
        <p:txBody>
          <a:bodyPr>
            <a:spAutoFit/>
          </a:bodyPr>
          <a:lstStyle/>
          <a:p>
            <a:pPr>
              <a:spcBef>
                <a:spcPct val="50000"/>
              </a:spcBef>
              <a:defRPr/>
            </a:pPr>
            <a:r>
              <a:rPr lang="en-US" sz="1600" dirty="0">
                <a:latin typeface="Tahoma" pitchFamily="34" charset="0"/>
              </a:rPr>
              <a:t>ANNUAL DOCUMENT</a:t>
            </a:r>
          </a:p>
        </p:txBody>
      </p:sp>
      <p:sp>
        <p:nvSpPr>
          <p:cNvPr id="176141" name="Rectangle 13"/>
          <p:cNvSpPr>
            <a:spLocks noChangeArrowheads="1"/>
          </p:cNvSpPr>
          <p:nvPr/>
        </p:nvSpPr>
        <p:spPr bwMode="auto">
          <a:xfrm>
            <a:off x="9144000" y="3581401"/>
            <a:ext cx="1295400" cy="1323439"/>
          </a:xfrm>
          <a:prstGeom prst="rect">
            <a:avLst/>
          </a:prstGeom>
          <a:noFill/>
          <a:ln w="9525">
            <a:noFill/>
            <a:miter lim="800000"/>
            <a:headEnd/>
            <a:tailEnd/>
          </a:ln>
          <a:effectLst/>
        </p:spPr>
        <p:txBody>
          <a:bodyPr>
            <a:spAutoFit/>
          </a:bodyPr>
          <a:lstStyle/>
          <a:p>
            <a:pPr>
              <a:spcBef>
                <a:spcPct val="50000"/>
              </a:spcBef>
              <a:defRPr/>
            </a:pPr>
            <a:r>
              <a:rPr lang="en-US" sz="1600" dirty="0">
                <a:latin typeface="Tahoma" pitchFamily="34" charset="0"/>
              </a:rPr>
              <a:t>Only the last four digits of the Social Security #</a:t>
            </a:r>
          </a:p>
        </p:txBody>
      </p:sp>
      <p:sp>
        <p:nvSpPr>
          <p:cNvPr id="176142" name="Rectangle 14"/>
          <p:cNvSpPr>
            <a:spLocks noChangeArrowheads="1"/>
          </p:cNvSpPr>
          <p:nvPr/>
        </p:nvSpPr>
        <p:spPr bwMode="auto">
          <a:xfrm>
            <a:off x="1714500" y="6005740"/>
            <a:ext cx="2362200" cy="581025"/>
          </a:xfrm>
          <a:prstGeom prst="rect">
            <a:avLst/>
          </a:prstGeom>
          <a:noFill/>
          <a:ln w="9525">
            <a:noFill/>
            <a:miter lim="800000"/>
            <a:headEnd/>
            <a:tailEnd/>
          </a:ln>
          <a:effectLst/>
        </p:spPr>
        <p:txBody>
          <a:bodyPr>
            <a:spAutoFit/>
          </a:bodyPr>
          <a:lstStyle/>
          <a:p>
            <a:pPr>
              <a:spcBef>
                <a:spcPct val="50000"/>
              </a:spcBef>
              <a:defRPr/>
            </a:pPr>
            <a:r>
              <a:rPr lang="en-US" sz="1600" dirty="0">
                <a:latin typeface="Tahoma" pitchFamily="34" charset="0"/>
              </a:rPr>
              <a:t>Your Center’s Representative</a:t>
            </a:r>
          </a:p>
        </p:txBody>
      </p:sp>
      <p:sp>
        <p:nvSpPr>
          <p:cNvPr id="176147" name="Freeform 19"/>
          <p:cNvSpPr>
            <a:spLocks/>
          </p:cNvSpPr>
          <p:nvPr/>
        </p:nvSpPr>
        <p:spPr bwMode="auto">
          <a:xfrm flipV="1">
            <a:off x="3200400" y="274955"/>
            <a:ext cx="1905000" cy="45719"/>
          </a:xfrm>
          <a:custGeom>
            <a:avLst/>
            <a:gdLst/>
            <a:ahLst/>
            <a:cxnLst>
              <a:cxn ang="0">
                <a:pos x="0" y="0"/>
              </a:cxn>
              <a:cxn ang="0">
                <a:pos x="168" y="248"/>
              </a:cxn>
              <a:cxn ang="0">
                <a:pos x="288" y="432"/>
              </a:cxn>
            </a:cxnLst>
            <a:rect l="0" t="0" r="r" b="b"/>
            <a:pathLst>
              <a:path w="288" h="432">
                <a:moveTo>
                  <a:pt x="0" y="0"/>
                </a:moveTo>
                <a:cubicBezTo>
                  <a:pt x="0" y="0"/>
                  <a:pt x="108" y="156"/>
                  <a:pt x="168" y="248"/>
                </a:cubicBezTo>
                <a:cubicBezTo>
                  <a:pt x="228" y="340"/>
                  <a:pt x="288" y="432"/>
                  <a:pt x="288" y="432"/>
                </a:cubicBezTo>
              </a:path>
            </a:pathLst>
          </a:custGeom>
          <a:noFill/>
          <a:ln w="9525">
            <a:solidFill>
              <a:schemeClr val="tx1"/>
            </a:solidFill>
            <a:round/>
            <a:headEnd/>
            <a:tailEnd type="triangle" w="lg" len="lg"/>
          </a:ln>
          <a:effectLst/>
        </p:spPr>
        <p:txBody>
          <a:bodyPr/>
          <a:lstStyle/>
          <a:p>
            <a:pPr>
              <a:defRPr/>
            </a:pPr>
            <a:endParaRPr lang="en-US" dirty="0">
              <a:effectLst>
                <a:outerShdw blurRad="38100" dist="38100" dir="2700000" algn="tl">
                  <a:srgbClr val="000000">
                    <a:alpha val="43137"/>
                  </a:srgbClr>
                </a:outerShdw>
              </a:effectLst>
            </a:endParaRPr>
          </a:p>
        </p:txBody>
      </p:sp>
      <p:sp>
        <p:nvSpPr>
          <p:cNvPr id="176148" name="Freeform 20"/>
          <p:cNvSpPr>
            <a:spLocks/>
          </p:cNvSpPr>
          <p:nvPr/>
        </p:nvSpPr>
        <p:spPr bwMode="auto">
          <a:xfrm>
            <a:off x="3810000" y="5347275"/>
            <a:ext cx="2984500" cy="240725"/>
          </a:xfrm>
          <a:custGeom>
            <a:avLst/>
            <a:gdLst/>
            <a:ahLst/>
            <a:cxnLst>
              <a:cxn ang="0">
                <a:pos x="0" y="0"/>
              </a:cxn>
              <a:cxn ang="0">
                <a:pos x="744" y="48"/>
              </a:cxn>
              <a:cxn ang="0">
                <a:pos x="584" y="160"/>
              </a:cxn>
            </a:cxnLst>
            <a:rect l="0" t="0" r="r" b="b"/>
            <a:pathLst>
              <a:path w="784" h="160">
                <a:moveTo>
                  <a:pt x="0" y="0"/>
                </a:moveTo>
                <a:cubicBezTo>
                  <a:pt x="125" y="8"/>
                  <a:pt x="647" y="21"/>
                  <a:pt x="744" y="48"/>
                </a:cubicBezTo>
                <a:cubicBezTo>
                  <a:pt x="784" y="140"/>
                  <a:pt x="617" y="137"/>
                  <a:pt x="584" y="160"/>
                </a:cubicBezTo>
              </a:path>
            </a:pathLst>
          </a:custGeom>
          <a:noFill/>
          <a:ln w="9525">
            <a:solidFill>
              <a:schemeClr val="tx1"/>
            </a:solidFill>
            <a:round/>
            <a:headEnd/>
            <a:tailEnd type="triangle" w="lg" len="lg"/>
          </a:ln>
          <a:effectLst/>
        </p:spPr>
        <p:txBody>
          <a:bodyPr/>
          <a:lstStyle/>
          <a:p>
            <a:pPr>
              <a:defRPr/>
            </a:pPr>
            <a:endParaRPr lang="en-US" dirty="0">
              <a:effectLst>
                <a:outerShdw blurRad="38100" dist="38100" dir="2700000" algn="tl">
                  <a:srgbClr val="000000">
                    <a:alpha val="43137"/>
                  </a:srgbClr>
                </a:outerShdw>
              </a:effectLst>
            </a:endParaRPr>
          </a:p>
        </p:txBody>
      </p:sp>
      <p:sp>
        <p:nvSpPr>
          <p:cNvPr id="176149" name="Freeform 21"/>
          <p:cNvSpPr>
            <a:spLocks/>
          </p:cNvSpPr>
          <p:nvPr/>
        </p:nvSpPr>
        <p:spPr bwMode="auto">
          <a:xfrm>
            <a:off x="3429000" y="6296251"/>
            <a:ext cx="647700" cy="161879"/>
          </a:xfrm>
          <a:custGeom>
            <a:avLst/>
            <a:gdLst/>
            <a:ahLst/>
            <a:cxnLst>
              <a:cxn ang="0">
                <a:pos x="0" y="0"/>
              </a:cxn>
              <a:cxn ang="0">
                <a:pos x="168" y="248"/>
              </a:cxn>
              <a:cxn ang="0">
                <a:pos x="288" y="432"/>
              </a:cxn>
            </a:cxnLst>
            <a:rect l="0" t="0" r="r" b="b"/>
            <a:pathLst>
              <a:path w="288" h="432">
                <a:moveTo>
                  <a:pt x="0" y="0"/>
                </a:moveTo>
                <a:cubicBezTo>
                  <a:pt x="0" y="0"/>
                  <a:pt x="108" y="156"/>
                  <a:pt x="168" y="248"/>
                </a:cubicBezTo>
                <a:cubicBezTo>
                  <a:pt x="228" y="340"/>
                  <a:pt x="288" y="432"/>
                  <a:pt x="288" y="432"/>
                </a:cubicBezTo>
              </a:path>
            </a:pathLst>
          </a:custGeom>
          <a:noFill/>
          <a:ln w="9525">
            <a:solidFill>
              <a:schemeClr val="tx1"/>
            </a:solidFill>
            <a:round/>
            <a:headEnd/>
            <a:tailEnd type="triangle" w="lg" len="lg"/>
          </a:ln>
          <a:effectLst/>
        </p:spPr>
        <p:txBody>
          <a:bodyPr/>
          <a:lstStyle/>
          <a:p>
            <a:pPr>
              <a:defRPr/>
            </a:pPr>
            <a:endParaRPr lang="en-US" dirty="0">
              <a:effectLst>
                <a:outerShdw blurRad="38100" dist="38100" dir="2700000" algn="tl">
                  <a:srgbClr val="000000">
                    <a:alpha val="43137"/>
                  </a:srgbClr>
                </a:outerShdw>
              </a:effectLst>
            </a:endParaRPr>
          </a:p>
        </p:txBody>
      </p:sp>
      <p:sp>
        <p:nvSpPr>
          <p:cNvPr id="176150" name="Freeform 22"/>
          <p:cNvSpPr>
            <a:spLocks/>
          </p:cNvSpPr>
          <p:nvPr/>
        </p:nvSpPr>
        <p:spPr bwMode="auto">
          <a:xfrm flipV="1">
            <a:off x="2971800" y="1219200"/>
            <a:ext cx="1981200" cy="762000"/>
          </a:xfrm>
          <a:custGeom>
            <a:avLst/>
            <a:gdLst/>
            <a:ahLst/>
            <a:cxnLst>
              <a:cxn ang="0">
                <a:pos x="0" y="0"/>
              </a:cxn>
              <a:cxn ang="0">
                <a:pos x="168" y="248"/>
              </a:cxn>
              <a:cxn ang="0">
                <a:pos x="288" y="432"/>
              </a:cxn>
            </a:cxnLst>
            <a:rect l="0" t="0" r="r" b="b"/>
            <a:pathLst>
              <a:path w="288" h="432">
                <a:moveTo>
                  <a:pt x="0" y="0"/>
                </a:moveTo>
                <a:cubicBezTo>
                  <a:pt x="0" y="0"/>
                  <a:pt x="108" y="156"/>
                  <a:pt x="168" y="248"/>
                </a:cubicBezTo>
                <a:cubicBezTo>
                  <a:pt x="228" y="340"/>
                  <a:pt x="288" y="432"/>
                  <a:pt x="288" y="432"/>
                </a:cubicBezTo>
              </a:path>
            </a:pathLst>
          </a:custGeom>
          <a:noFill/>
          <a:ln w="9525">
            <a:solidFill>
              <a:schemeClr val="tx1"/>
            </a:solidFill>
            <a:round/>
            <a:headEnd/>
            <a:tailEnd type="triangle" w="lg" len="lg"/>
          </a:ln>
          <a:effectLst/>
        </p:spPr>
        <p:txBody>
          <a:bodyPr/>
          <a:lstStyle/>
          <a:p>
            <a:pPr>
              <a:defRPr/>
            </a:pPr>
            <a:endParaRPr lang="en-US" dirty="0">
              <a:effectLst>
                <a:outerShdw blurRad="38100" dist="38100" dir="2700000" algn="tl">
                  <a:srgbClr val="000000">
                    <a:alpha val="43137"/>
                  </a:srgbClr>
                </a:outerShdw>
              </a:effectLst>
            </a:endParaRPr>
          </a:p>
        </p:txBody>
      </p:sp>
      <p:sp>
        <p:nvSpPr>
          <p:cNvPr id="176151" name="Freeform 23"/>
          <p:cNvSpPr>
            <a:spLocks/>
          </p:cNvSpPr>
          <p:nvPr/>
        </p:nvSpPr>
        <p:spPr bwMode="auto">
          <a:xfrm flipH="1">
            <a:off x="8686800" y="5054888"/>
            <a:ext cx="609600" cy="395142"/>
          </a:xfrm>
          <a:custGeom>
            <a:avLst/>
            <a:gdLst>
              <a:gd name="T0" fmla="*/ 0 w 288"/>
              <a:gd name="T1" fmla="*/ 0 h 432"/>
              <a:gd name="T2" fmla="*/ 168 w 288"/>
              <a:gd name="T3" fmla="*/ 248 h 432"/>
              <a:gd name="T4" fmla="*/ 288 w 288"/>
              <a:gd name="T5" fmla="*/ 432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0" y="0"/>
                </a:moveTo>
                <a:cubicBezTo>
                  <a:pt x="0" y="0"/>
                  <a:pt x="108" y="156"/>
                  <a:pt x="168" y="248"/>
                </a:cubicBezTo>
                <a:cubicBezTo>
                  <a:pt x="228" y="340"/>
                  <a:pt x="288" y="432"/>
                  <a:pt x="288" y="432"/>
                </a:cubicBezTo>
              </a:path>
            </a:pathLst>
          </a:custGeom>
          <a:noFill/>
          <a:ln w="952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pPr>
              <a:defRPr/>
            </a:pPr>
            <a:endParaRPr lang="en-US" dirty="0">
              <a:effectLst>
                <a:outerShdw blurRad="38100" dist="38100" dir="2700000" algn="tl">
                  <a:srgbClr val="000000">
                    <a:alpha val="43137"/>
                  </a:srgbClr>
                </a:outerShdw>
              </a:effectLst>
            </a:endParaRPr>
          </a:p>
        </p:txBody>
      </p:sp>
      <p:sp>
        <p:nvSpPr>
          <p:cNvPr id="176153" name="Freeform 25"/>
          <p:cNvSpPr>
            <a:spLocks/>
          </p:cNvSpPr>
          <p:nvPr/>
        </p:nvSpPr>
        <p:spPr bwMode="auto">
          <a:xfrm flipV="1">
            <a:off x="8534400" y="5422901"/>
            <a:ext cx="609600" cy="165099"/>
          </a:xfrm>
          <a:custGeom>
            <a:avLst/>
            <a:gdLst>
              <a:gd name="T0" fmla="*/ 0 w 288"/>
              <a:gd name="T1" fmla="*/ 0 h 432"/>
              <a:gd name="T2" fmla="*/ 168 w 288"/>
              <a:gd name="T3" fmla="*/ 248 h 432"/>
              <a:gd name="T4" fmla="*/ 288 w 288"/>
              <a:gd name="T5" fmla="*/ 432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0" y="0"/>
                </a:moveTo>
                <a:cubicBezTo>
                  <a:pt x="0" y="0"/>
                  <a:pt x="108" y="156"/>
                  <a:pt x="168" y="248"/>
                </a:cubicBezTo>
                <a:cubicBezTo>
                  <a:pt x="228" y="340"/>
                  <a:pt x="288" y="432"/>
                  <a:pt x="288" y="432"/>
                </a:cubicBezTo>
              </a:path>
            </a:pathLst>
          </a:custGeom>
          <a:noFill/>
          <a:ln w="9525">
            <a:solidFill>
              <a:schemeClr val="tx1"/>
            </a:solidFill>
            <a:round/>
            <a:headEnd type="stealth" w="lg" len="lg"/>
            <a:tailEnd/>
          </a:ln>
          <a:extLst>
            <a:ext uri="{909E8E84-426E-40DD-AFC4-6F175D3DCCD1}">
              <a14:hiddenFill xmlns:a14="http://schemas.microsoft.com/office/drawing/2010/main">
                <a:solidFill>
                  <a:srgbClr val="FFFFFF"/>
                </a:solidFill>
              </a14:hiddenFill>
            </a:ext>
          </a:extLst>
        </p:spPr>
        <p:txBody>
          <a:bodyPr rot="10800000"/>
          <a:lstStyle/>
          <a:p>
            <a:pPr>
              <a:defRPr/>
            </a:pPr>
            <a:endParaRPr lang="en-US" dirty="0">
              <a:effectLst>
                <a:outerShdw blurRad="38100" dist="38100" dir="2700000" algn="tl">
                  <a:srgbClr val="000000">
                    <a:alpha val="43137"/>
                  </a:srgbClr>
                </a:outerShdw>
              </a:effectLst>
            </a:endParaRPr>
          </a:p>
        </p:txBody>
      </p:sp>
      <p:pic>
        <p:nvPicPr>
          <p:cNvPr id="2" name="Recorded Sound">
            <a:hlinkClick r:id="" action="ppaction://media"/>
            <a:extLst>
              <a:ext uri="{FF2B5EF4-FFF2-40B4-BE49-F238E27FC236}">
                <a16:creationId xmlns:a16="http://schemas.microsoft.com/office/drawing/2014/main" id="{1003EB44-3B38-4EEC-85A3-C90A794DFCB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48648" y="6390262"/>
            <a:ext cx="406400" cy="406400"/>
          </a:xfrm>
          <a:prstGeom prst="rect">
            <a:avLst/>
          </a:prstGeom>
        </p:spPr>
      </p:pic>
      <p:pic>
        <p:nvPicPr>
          <p:cNvPr id="3" name="Recorded Sound">
            <a:hlinkClick r:id="" action="ppaction://media"/>
            <a:extLst>
              <a:ext uri="{FF2B5EF4-FFF2-40B4-BE49-F238E27FC236}">
                <a16:creationId xmlns:a16="http://schemas.microsoft.com/office/drawing/2014/main" id="{F4C21387-482E-4BB5-AC3C-6E5F941C7118}"/>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021928" y="6093051"/>
            <a:ext cx="406400" cy="406400"/>
          </a:xfrm>
          <a:prstGeom prst="rect">
            <a:avLst/>
          </a:prstGeom>
        </p:spPr>
      </p:pic>
    </p:spTree>
    <p:extLst>
      <p:ext uri="{BB962C8B-B14F-4D97-AF65-F5344CB8AC3E}">
        <p14:creationId xmlns:p14="http://schemas.microsoft.com/office/powerpoint/2010/main" val="35178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1" fill="hold"/>
                                        <p:tgtEl>
                                          <p:spTgt spid="2"/>
                                        </p:tgtEl>
                                      </p:cBhvr>
                                    </p:cmd>
                                  </p:childTnLst>
                                </p:cTn>
                              </p:par>
                            </p:childTnLst>
                          </p:cTn>
                        </p:par>
                        <p:par>
                          <p:cTn id="7" fill="hold">
                            <p:stCondLst>
                              <p:cond delay="19491"/>
                            </p:stCondLst>
                            <p:childTnLst>
                              <p:par>
                                <p:cTn id="8" presetID="1" presetClass="mediacall" presetSubtype="0" fill="hold" nodeType="afterEffect">
                                  <p:stCondLst>
                                    <p:cond delay="0"/>
                                  </p:stCondLst>
                                  <p:childTnLst>
                                    <p:cmd type="call" cmd="playFrom(0.0)">
                                      <p:cBhvr>
                                        <p:cTn id="9" dur="26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1" name="Object 3"/>
          <p:cNvGraphicFramePr>
            <a:graphicFrameLocks noChangeAspect="1"/>
          </p:cNvGraphicFramePr>
          <p:nvPr>
            <p:extLst>
              <p:ext uri="{D42A27DB-BD31-4B8C-83A1-F6EECF244321}">
                <p14:modId xmlns:p14="http://schemas.microsoft.com/office/powerpoint/2010/main" val="2288459820"/>
              </p:ext>
            </p:extLst>
          </p:nvPr>
        </p:nvGraphicFramePr>
        <p:xfrm>
          <a:off x="731520" y="228600"/>
          <a:ext cx="8183880" cy="6400800"/>
        </p:xfrm>
        <a:graphic>
          <a:graphicData uri="http://schemas.openxmlformats.org/presentationml/2006/ole">
            <mc:AlternateContent xmlns:mc="http://schemas.openxmlformats.org/markup-compatibility/2006">
              <mc:Choice xmlns:v="urn:schemas-microsoft-com:vml" Requires="v">
                <p:oleObj spid="_x0000_s3205" name="Document" r:id="rId8" imgW="9516607" imgH="10431506" progId="Word.Document.8">
                  <p:embed/>
                </p:oleObj>
              </mc:Choice>
              <mc:Fallback>
                <p:oleObj name="Document" r:id="rId8" imgW="9516607" imgH="10431506" progId="Word.Document.8">
                  <p:embed/>
                  <p:pic>
                    <p:nvPicPr>
                      <p:cNvPr id="83971" name="Object 3"/>
                      <p:cNvPicPr>
                        <a:picLocks noChangeAspect="1" noChangeArrowheads="1"/>
                      </p:cNvPicPr>
                      <p:nvPr/>
                    </p:nvPicPr>
                    <p:blipFill>
                      <a:blip r:embed="rId9"/>
                      <a:srcRect/>
                      <a:stretch>
                        <a:fillRect/>
                      </a:stretch>
                    </p:blipFill>
                    <p:spPr bwMode="auto">
                      <a:xfrm>
                        <a:off x="731520" y="228600"/>
                        <a:ext cx="8183880" cy="6400800"/>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177156" name="Text Box 4"/>
          <p:cNvSpPr txBox="1">
            <a:spLocks noChangeArrowheads="1"/>
          </p:cNvSpPr>
          <p:nvPr/>
        </p:nvSpPr>
        <p:spPr bwMode="auto">
          <a:xfrm rot="20382672">
            <a:off x="7193007" y="4042091"/>
            <a:ext cx="4800600" cy="946150"/>
          </a:xfrm>
          <a:prstGeom prst="rect">
            <a:avLst/>
          </a:prstGeom>
          <a:noFill/>
          <a:ln w="9525">
            <a:noFill/>
            <a:miter lim="800000"/>
            <a:headEnd/>
            <a:tailEnd/>
          </a:ln>
          <a:effectLst/>
        </p:spPr>
        <p:txBody>
          <a:bodyPr>
            <a:spAutoFit/>
          </a:bodyPr>
          <a:lstStyle/>
          <a:p>
            <a:pPr algn="ctr">
              <a:spcBef>
                <a:spcPct val="50000"/>
              </a:spcBef>
              <a:defRPr/>
            </a:pPr>
            <a:r>
              <a:rPr lang="en-US" sz="2800" i="1" dirty="0">
                <a:solidFill>
                  <a:srgbClr val="FFCC00"/>
                </a:solidFill>
                <a:effectLst>
                  <a:outerShdw blurRad="38100" dist="38100" dir="2700000" algn="tl">
                    <a:srgbClr val="000000"/>
                  </a:outerShdw>
                </a:effectLst>
                <a:latin typeface="Times New Roman" pitchFamily="18" charset="0"/>
              </a:rPr>
              <a:t>Recommended that you sign first then make copies.</a:t>
            </a:r>
          </a:p>
        </p:txBody>
      </p:sp>
      <p:sp>
        <p:nvSpPr>
          <p:cNvPr id="177157" name="Line 5"/>
          <p:cNvSpPr>
            <a:spLocks noChangeShapeType="1"/>
          </p:cNvSpPr>
          <p:nvPr/>
        </p:nvSpPr>
        <p:spPr bwMode="auto">
          <a:xfrm>
            <a:off x="5029200" y="5943600"/>
            <a:ext cx="1981200" cy="685800"/>
          </a:xfrm>
          <a:prstGeom prst="line">
            <a:avLst/>
          </a:prstGeom>
          <a:noFill/>
          <a:ln w="9525">
            <a:solidFill>
              <a:schemeClr val="bg1"/>
            </a:solidFill>
            <a:round/>
            <a:headEn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cxnSp>
        <p:nvCxnSpPr>
          <p:cNvPr id="5" name="Straight Arrow Connector 4"/>
          <p:cNvCxnSpPr>
            <a:cxnSpLocks/>
          </p:cNvCxnSpPr>
          <p:nvPr/>
        </p:nvCxnSpPr>
        <p:spPr>
          <a:xfrm flipH="1">
            <a:off x="6477000" y="5280660"/>
            <a:ext cx="1695450" cy="11576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D4159E94-F997-4FE7-BCCC-68BAAE24C06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57280" y="6438268"/>
            <a:ext cx="406400" cy="406400"/>
          </a:xfrm>
          <a:prstGeom prst="rect">
            <a:avLst/>
          </a:prstGeom>
        </p:spPr>
      </p:pic>
      <p:pic>
        <p:nvPicPr>
          <p:cNvPr id="3" name="Recorded Sound">
            <a:hlinkClick r:id="" action="ppaction://media"/>
            <a:extLst>
              <a:ext uri="{FF2B5EF4-FFF2-40B4-BE49-F238E27FC236}">
                <a16:creationId xmlns:a16="http://schemas.microsoft.com/office/drawing/2014/main" id="{19E00174-3536-4A0A-AD49-4AAC8BCA6B77}"/>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257280" y="6465307"/>
            <a:ext cx="406400" cy="406400"/>
          </a:xfrm>
          <a:prstGeom prst="rect">
            <a:avLst/>
          </a:prstGeom>
        </p:spPr>
      </p:pic>
    </p:spTree>
    <p:extLst>
      <p:ext uri="{BB962C8B-B14F-4D97-AF65-F5344CB8AC3E}">
        <p14:creationId xmlns:p14="http://schemas.microsoft.com/office/powerpoint/2010/main" val="379866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iterate type="wd">
                                    <p:tmPct val="100000"/>
                                  </p:iterate>
                                  <p:childTnLst>
                                    <p:set>
                                      <p:cBhvr>
                                        <p:cTn id="6" dur="1" fill="hold">
                                          <p:stCondLst>
                                            <p:cond delay="0"/>
                                          </p:stCondLst>
                                        </p:cTn>
                                        <p:tgtEl>
                                          <p:spTgt spid="177156"/>
                                        </p:tgtEl>
                                        <p:attrNameLst>
                                          <p:attrName>style.visibility</p:attrName>
                                        </p:attrNameLst>
                                      </p:cBhvr>
                                      <p:to>
                                        <p:strVal val="visible"/>
                                      </p:to>
                                    </p:set>
                                    <p:animEffect transition="in" filter="blinds(horizontal)">
                                      <p:cBhvr>
                                        <p:cTn id="7" dur="300"/>
                                        <p:tgtEl>
                                          <p:spTgt spid="177156"/>
                                        </p:tgtEl>
                                      </p:cBhvr>
                                    </p:animEffect>
                                  </p:childTnLst>
                                </p:cTn>
                              </p:par>
                            </p:childTnLst>
                          </p:cTn>
                        </p:par>
                        <p:par>
                          <p:cTn id="8" fill="hold" nodeType="afterGroup">
                            <p:stCondLst>
                              <p:cond delay="2700"/>
                            </p:stCondLst>
                            <p:childTnLst>
                              <p:par>
                                <p:cTn id="9" presetID="1" presetClass="entr" presetSubtype="0" fill="hold" nodeType="afterEffect">
                                  <p:stCondLst>
                                    <p:cond delay="0"/>
                                  </p:stCondLst>
                                  <p:childTnLst>
                                    <p:set>
                                      <p:cBhvr>
                                        <p:cTn id="10" dur="1" fill="hold">
                                          <p:stCondLst>
                                            <p:cond delay="499"/>
                                          </p:stCondLst>
                                        </p:cTn>
                                        <p:tgtEl>
                                          <p:spTgt spid="177157"/>
                                        </p:tgtEl>
                                        <p:attrNameLst>
                                          <p:attrName>style.visibility</p:attrName>
                                        </p:attrNameLst>
                                      </p:cBhvr>
                                      <p:to>
                                        <p:strVal val="visible"/>
                                      </p:to>
                                    </p:set>
                                  </p:childTnLst>
                                </p:cTn>
                              </p:par>
                            </p:childTnLst>
                          </p:cTn>
                        </p:par>
                        <p:par>
                          <p:cTn id="11" fill="hold">
                            <p:stCondLst>
                              <p:cond delay="3200"/>
                            </p:stCondLst>
                            <p:childTnLst>
                              <p:par>
                                <p:cTn id="12" presetID="1" presetClass="mediacall" presetSubtype="0" fill="hold" nodeType="afterEffect">
                                  <p:stCondLst>
                                    <p:cond delay="0"/>
                                  </p:stCondLst>
                                  <p:childTnLst>
                                    <p:cmd type="call" cmd="playFrom(0.0)">
                                      <p:cBhvr>
                                        <p:cTn id="13" dur="35513"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7715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p:cNvGraphicFramePr>
            <a:graphicFrameLocks noChangeAspect="1"/>
          </p:cNvGraphicFramePr>
          <p:nvPr>
            <p:extLst>
              <p:ext uri="{D42A27DB-BD31-4B8C-83A1-F6EECF244321}">
                <p14:modId xmlns:p14="http://schemas.microsoft.com/office/powerpoint/2010/main" val="402383576"/>
              </p:ext>
            </p:extLst>
          </p:nvPr>
        </p:nvGraphicFramePr>
        <p:xfrm>
          <a:off x="742950" y="1154604"/>
          <a:ext cx="10401300" cy="4548791"/>
        </p:xfrm>
        <a:graphic>
          <a:graphicData uri="http://schemas.openxmlformats.org/presentationml/2006/ole">
            <mc:AlternateContent xmlns:mc="http://schemas.openxmlformats.org/markup-compatibility/2006">
              <mc:Choice xmlns:v="urn:schemas-microsoft-com:vml" Requires="v">
                <p:oleObj spid="_x0000_s4228" name="Document" r:id="rId6" imgW="8808887" imgH="4111456" progId="Word.Document.8">
                  <p:embed/>
                </p:oleObj>
              </mc:Choice>
              <mc:Fallback>
                <p:oleObj name="Document" r:id="rId6" imgW="8808887" imgH="4111456" progId="Word.Document.8">
                  <p:embed/>
                  <p:pic>
                    <p:nvPicPr>
                      <p:cNvPr id="84994" name="Object 2"/>
                      <p:cNvPicPr>
                        <a:picLocks noChangeAspect="1" noChangeArrowheads="1"/>
                      </p:cNvPicPr>
                      <p:nvPr/>
                    </p:nvPicPr>
                    <p:blipFill>
                      <a:blip r:embed="rId7"/>
                      <a:srcRect/>
                      <a:stretch>
                        <a:fillRect/>
                      </a:stretch>
                    </p:blipFill>
                    <p:spPr bwMode="auto">
                      <a:xfrm>
                        <a:off x="742950" y="1154604"/>
                        <a:ext cx="10401300" cy="4548791"/>
                      </a:xfrm>
                      <a:prstGeom prst="rect">
                        <a:avLst/>
                      </a:prstGeom>
                      <a:solidFill>
                        <a:schemeClr val="bg1"/>
                      </a:solidFill>
                      <a:ln>
                        <a:noFill/>
                      </a:ln>
                      <a:effectLst/>
                    </p:spPr>
                  </p:pic>
                </p:oleObj>
              </mc:Fallback>
            </mc:AlternateContent>
          </a:graphicData>
        </a:graphic>
      </p:graphicFrame>
      <p:sp>
        <p:nvSpPr>
          <p:cNvPr id="84995" name="Text Box 3"/>
          <p:cNvSpPr txBox="1">
            <a:spLocks noChangeArrowheads="1"/>
          </p:cNvSpPr>
          <p:nvPr/>
        </p:nvSpPr>
        <p:spPr bwMode="auto">
          <a:xfrm>
            <a:off x="2590800" y="1371601"/>
            <a:ext cx="7162800" cy="650875"/>
          </a:xfrm>
          <a:prstGeom prst="rect">
            <a:avLst/>
          </a:prstGeom>
          <a:solidFill>
            <a:srgbClr val="C0C0C0"/>
          </a:solidFill>
          <a:ln w="9525">
            <a:solidFill>
              <a:schemeClr val="tx1"/>
            </a:solidFill>
            <a:miter lim="800000"/>
            <a:headEnd/>
            <a:tailEnd/>
          </a:ln>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r>
              <a:rPr lang="en-US" sz="3200" dirty="0">
                <a:solidFill>
                  <a:schemeClr val="tx1"/>
                </a:solidFill>
                <a:latin typeface="Times New Roman" pitchFamily="18" charset="0"/>
              </a:rPr>
              <a:t>RACIAL/ETHNIC IDENTIFICATION</a:t>
            </a:r>
            <a:r>
              <a:rPr lang="en-US" sz="3600" dirty="0">
                <a:solidFill>
                  <a:schemeClr val="tx1"/>
                </a:solidFill>
                <a:latin typeface="Times New Roman" pitchFamily="18" charset="0"/>
              </a:rPr>
              <a:t> </a:t>
            </a:r>
          </a:p>
        </p:txBody>
      </p:sp>
      <p:sp>
        <p:nvSpPr>
          <p:cNvPr id="84996" name="Text Box 5"/>
          <p:cNvSpPr txBox="1">
            <a:spLocks noChangeArrowheads="1"/>
          </p:cNvSpPr>
          <p:nvPr/>
        </p:nvSpPr>
        <p:spPr bwMode="auto">
          <a:xfrm>
            <a:off x="1981200" y="5867400"/>
            <a:ext cx="784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1200" dirty="0">
              <a:solidFill>
                <a:schemeClr val="tx1"/>
              </a:solidFill>
              <a:latin typeface="Times New Roman" pitchFamily="18" charset="0"/>
            </a:endParaRPr>
          </a:p>
        </p:txBody>
      </p:sp>
      <p:pic>
        <p:nvPicPr>
          <p:cNvPr id="2" name="Recorded Sound">
            <a:hlinkClick r:id="" action="ppaction://media"/>
            <a:extLst>
              <a:ext uri="{FF2B5EF4-FFF2-40B4-BE49-F238E27FC236}">
                <a16:creationId xmlns:a16="http://schemas.microsoft.com/office/drawing/2014/main" id="{8DD867DF-B385-4D89-B0DF-72A86608024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09751" y="6304666"/>
            <a:ext cx="406400" cy="406400"/>
          </a:xfrm>
          <a:prstGeom prst="rect">
            <a:avLst/>
          </a:prstGeom>
        </p:spPr>
      </p:pic>
    </p:spTree>
    <p:extLst>
      <p:ext uri="{BB962C8B-B14F-4D97-AF65-F5344CB8AC3E}">
        <p14:creationId xmlns:p14="http://schemas.microsoft.com/office/powerpoint/2010/main" val="42280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extLst>
              <p:ext uri="{D42A27DB-BD31-4B8C-83A1-F6EECF244321}">
                <p14:modId xmlns:p14="http://schemas.microsoft.com/office/powerpoint/2010/main" val="2350198315"/>
              </p:ext>
            </p:extLst>
          </p:nvPr>
        </p:nvGraphicFramePr>
        <p:xfrm>
          <a:off x="914400" y="731655"/>
          <a:ext cx="10363199" cy="5135745"/>
        </p:xfrm>
        <a:graphic>
          <a:graphicData uri="http://schemas.openxmlformats.org/presentationml/2006/ole">
            <mc:AlternateContent xmlns:mc="http://schemas.openxmlformats.org/markup-compatibility/2006">
              <mc:Choice xmlns:v="urn:schemas-microsoft-com:vml" Requires="v">
                <p:oleObj spid="_x0000_s5252" name="Document" r:id="rId6" imgW="8786444" imgH="4122505" progId="Word.Document.8">
                  <p:embed/>
                </p:oleObj>
              </mc:Choice>
              <mc:Fallback>
                <p:oleObj name="Document" r:id="rId6" imgW="8786444" imgH="4122505" progId="Word.Document.8">
                  <p:embed/>
                  <p:pic>
                    <p:nvPicPr>
                      <p:cNvPr id="8601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731655"/>
                        <a:ext cx="10363199" cy="5135745"/>
                      </a:xfrm>
                      <a:prstGeom prst="rect">
                        <a:avLst/>
                      </a:prstGeom>
                      <a:solidFill>
                        <a:schemeClr val="bg1"/>
                      </a:solidFill>
                      <a:ln>
                        <a:noFill/>
                      </a:ln>
                      <a:effectLst/>
                    </p:spPr>
                  </p:pic>
                </p:oleObj>
              </mc:Fallback>
            </mc:AlternateContent>
          </a:graphicData>
        </a:graphic>
      </p:graphicFrame>
      <p:sp>
        <p:nvSpPr>
          <p:cNvPr id="86019" name="Text Box 3"/>
          <p:cNvSpPr txBox="1">
            <a:spLocks noChangeArrowheads="1"/>
          </p:cNvSpPr>
          <p:nvPr/>
        </p:nvSpPr>
        <p:spPr bwMode="auto">
          <a:xfrm>
            <a:off x="2667000" y="1295401"/>
            <a:ext cx="7162800" cy="650875"/>
          </a:xfrm>
          <a:prstGeom prst="rect">
            <a:avLst/>
          </a:prstGeom>
          <a:solidFill>
            <a:srgbClr val="C0C0C0"/>
          </a:solidFill>
          <a:ln w="9525">
            <a:solidFill>
              <a:schemeClr val="tx1"/>
            </a:solidFill>
            <a:miter lim="800000"/>
            <a:headEnd/>
            <a:tailEnd/>
          </a:ln>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r>
              <a:rPr lang="en-US" sz="3200" dirty="0">
                <a:solidFill>
                  <a:schemeClr val="tx1"/>
                </a:solidFill>
                <a:latin typeface="Times New Roman" pitchFamily="18" charset="0"/>
              </a:rPr>
              <a:t>ENROLLMENT INFORMATION</a:t>
            </a:r>
            <a:r>
              <a:rPr lang="en-US" sz="3600" dirty="0">
                <a:solidFill>
                  <a:schemeClr val="tx1"/>
                </a:solidFill>
                <a:latin typeface="Times New Roman" pitchFamily="18" charset="0"/>
              </a:rPr>
              <a:t> </a:t>
            </a:r>
          </a:p>
        </p:txBody>
      </p:sp>
      <p:sp>
        <p:nvSpPr>
          <p:cNvPr id="86020" name="Text Box 5"/>
          <p:cNvSpPr txBox="1">
            <a:spLocks noChangeArrowheads="1"/>
          </p:cNvSpPr>
          <p:nvPr/>
        </p:nvSpPr>
        <p:spPr bwMode="auto">
          <a:xfrm>
            <a:off x="1981200" y="5867400"/>
            <a:ext cx="784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4229DB"/>
                </a:solidFill>
                <a:latin typeface="Garamond" pitchFamily="18" charset="0"/>
              </a:defRPr>
            </a:lvl1pPr>
            <a:lvl2pPr marL="742950" indent="-285750">
              <a:defRPr b="1">
                <a:solidFill>
                  <a:srgbClr val="4229DB"/>
                </a:solidFill>
                <a:latin typeface="Garamond" pitchFamily="18" charset="0"/>
              </a:defRPr>
            </a:lvl2pPr>
            <a:lvl3pPr marL="1143000" indent="-228600">
              <a:defRPr b="1">
                <a:solidFill>
                  <a:srgbClr val="4229DB"/>
                </a:solidFill>
                <a:latin typeface="Garamond" pitchFamily="18" charset="0"/>
              </a:defRPr>
            </a:lvl3pPr>
            <a:lvl4pPr marL="1600200" indent="-228600">
              <a:defRPr b="1">
                <a:solidFill>
                  <a:srgbClr val="4229DB"/>
                </a:solidFill>
                <a:latin typeface="Garamond" pitchFamily="18" charset="0"/>
              </a:defRPr>
            </a:lvl4pPr>
            <a:lvl5pPr marL="2057400" indent="-228600">
              <a:defRPr b="1">
                <a:solidFill>
                  <a:srgbClr val="4229DB"/>
                </a:solidFill>
                <a:latin typeface="Garamond" pitchFamily="18" charset="0"/>
              </a:defRPr>
            </a:lvl5pPr>
            <a:lvl6pPr marL="2514600" indent="-228600" eaLnBrk="0" fontAlgn="base" hangingPunct="0">
              <a:spcBef>
                <a:spcPct val="0"/>
              </a:spcBef>
              <a:spcAft>
                <a:spcPct val="0"/>
              </a:spcAft>
              <a:defRPr b="1">
                <a:solidFill>
                  <a:srgbClr val="4229DB"/>
                </a:solidFill>
                <a:latin typeface="Garamond" pitchFamily="18" charset="0"/>
              </a:defRPr>
            </a:lvl6pPr>
            <a:lvl7pPr marL="2971800" indent="-228600" eaLnBrk="0" fontAlgn="base" hangingPunct="0">
              <a:spcBef>
                <a:spcPct val="0"/>
              </a:spcBef>
              <a:spcAft>
                <a:spcPct val="0"/>
              </a:spcAft>
              <a:defRPr b="1">
                <a:solidFill>
                  <a:srgbClr val="4229DB"/>
                </a:solidFill>
                <a:latin typeface="Garamond" pitchFamily="18" charset="0"/>
              </a:defRPr>
            </a:lvl7pPr>
            <a:lvl8pPr marL="3429000" indent="-228600" eaLnBrk="0" fontAlgn="base" hangingPunct="0">
              <a:spcBef>
                <a:spcPct val="0"/>
              </a:spcBef>
              <a:spcAft>
                <a:spcPct val="0"/>
              </a:spcAft>
              <a:defRPr b="1">
                <a:solidFill>
                  <a:srgbClr val="4229DB"/>
                </a:solidFill>
                <a:latin typeface="Garamond" pitchFamily="18" charset="0"/>
              </a:defRPr>
            </a:lvl8pPr>
            <a:lvl9pPr marL="3886200" indent="-228600" eaLnBrk="0" fontAlgn="base" hangingPunct="0">
              <a:spcBef>
                <a:spcPct val="0"/>
              </a:spcBef>
              <a:spcAft>
                <a:spcPct val="0"/>
              </a:spcAft>
              <a:defRPr b="1">
                <a:solidFill>
                  <a:srgbClr val="4229DB"/>
                </a:solidFill>
                <a:latin typeface="Garamond" pitchFamily="18" charset="0"/>
              </a:defRPr>
            </a:lvl9pPr>
          </a:lstStyle>
          <a:p>
            <a:pPr algn="ctr">
              <a:spcBef>
                <a:spcPct val="50000"/>
              </a:spcBef>
            </a:pPr>
            <a:endParaRPr lang="en-US" sz="1200" dirty="0">
              <a:solidFill>
                <a:schemeClr val="tx1"/>
              </a:solidFill>
              <a:latin typeface="Times New Roman" pitchFamily="18" charset="0"/>
            </a:endParaRPr>
          </a:p>
        </p:txBody>
      </p:sp>
      <p:pic>
        <p:nvPicPr>
          <p:cNvPr id="2" name="Recorded Sound">
            <a:hlinkClick r:id="" action="ppaction://media"/>
            <a:extLst>
              <a:ext uri="{FF2B5EF4-FFF2-40B4-BE49-F238E27FC236}">
                <a16:creationId xmlns:a16="http://schemas.microsoft.com/office/drawing/2014/main" id="{A4F12439-DDA3-45CE-9542-A4B24472A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74399" y="6269942"/>
            <a:ext cx="406400" cy="406400"/>
          </a:xfrm>
          <a:prstGeom prst="rect">
            <a:avLst/>
          </a:prstGeom>
        </p:spPr>
      </p:pic>
    </p:spTree>
    <p:extLst>
      <p:ext uri="{BB962C8B-B14F-4D97-AF65-F5344CB8AC3E}">
        <p14:creationId xmlns:p14="http://schemas.microsoft.com/office/powerpoint/2010/main" val="42545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DBEE87B55B124C9B1BB1C141455D0F" ma:contentTypeVersion="10" ma:contentTypeDescription="Create a new document." ma:contentTypeScope="" ma:versionID="7797ee945c4a7da4436e2821ddc84578">
  <xsd:schema xmlns:xsd="http://www.w3.org/2001/XMLSchema" xmlns:xs="http://www.w3.org/2001/XMLSchema" xmlns:p="http://schemas.microsoft.com/office/2006/metadata/properties" xmlns:ns2="7ed03582-e5ae-4068-8b5a-715d3296a48d" xmlns:ns3="f20fc3bc-9877-41e4-9102-33b996adfb9b" targetNamespace="http://schemas.microsoft.com/office/2006/metadata/properties" ma:root="true" ma:fieldsID="f94c3aead445d801bce007ea197229b7" ns2:_="" ns3:_="">
    <xsd:import namespace="7ed03582-e5ae-4068-8b5a-715d3296a48d"/>
    <xsd:import namespace="f20fc3bc-9877-41e4-9102-33b996adfb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03582-e5ae-4068-8b5a-715d3296a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0fc3bc-9877-41e4-9102-33b996adfb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B7582B-7D25-41C5-8466-2C0F61882810}"/>
</file>

<file path=customXml/itemProps2.xml><?xml version="1.0" encoding="utf-8"?>
<ds:datastoreItem xmlns:ds="http://schemas.openxmlformats.org/officeDocument/2006/customXml" ds:itemID="{6ADD8667-80F4-410F-841F-5915392C3294}"/>
</file>

<file path=customXml/itemProps3.xml><?xml version="1.0" encoding="utf-8"?>
<ds:datastoreItem xmlns:ds="http://schemas.openxmlformats.org/officeDocument/2006/customXml" ds:itemID="{1F56CC48-9D40-49D6-A1C2-95C21563895A}"/>
</file>

<file path=docProps/app.xml><?xml version="1.0" encoding="utf-8"?>
<Properties xmlns="http://schemas.openxmlformats.org/officeDocument/2006/extended-properties" xmlns:vt="http://schemas.openxmlformats.org/officeDocument/2006/docPropsVTypes">
  <TotalTime>732</TotalTime>
  <Words>3336</Words>
  <Application>Microsoft Office PowerPoint</Application>
  <PresentationFormat>Widescreen</PresentationFormat>
  <Paragraphs>1433</Paragraphs>
  <Slides>50</Slides>
  <Notes>39</Notes>
  <HiddenSlides>0</HiddenSlides>
  <MMClips>59</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6" baseType="lpstr">
      <vt:lpstr>Arial</vt:lpstr>
      <vt:lpstr>Arial Black</vt:lpstr>
      <vt:lpstr>Arial MT</vt:lpstr>
      <vt:lpstr>Calibri</vt:lpstr>
      <vt:lpstr>Century Gothic</vt:lpstr>
      <vt:lpstr>Elephant</vt:lpstr>
      <vt:lpstr>Shruti</vt:lpstr>
      <vt:lpstr>Tahoma</vt:lpstr>
      <vt:lpstr>Times New Roman</vt:lpstr>
      <vt:lpstr>Trebuchet MS</vt:lpstr>
      <vt:lpstr>Wingdings</vt:lpstr>
      <vt:lpstr>Wingdings 2</vt:lpstr>
      <vt:lpstr>Wingdings 3</vt:lpstr>
      <vt:lpstr>Facet</vt:lpstr>
      <vt:lpstr>Document</vt:lpstr>
      <vt:lpstr>Microsoft Excel Chart</vt:lpstr>
      <vt:lpstr>Meal Benefits Income Eligibility</vt:lpstr>
      <vt:lpstr>PowerPoint Presentation</vt:lpstr>
      <vt:lpstr>CACFP Rates of Reimbursement</vt:lpstr>
      <vt:lpstr>Eligibility Classifications</vt:lpstr>
      <vt:lpstr> Reviewing Eligibility Applications</vt:lpstr>
      <vt:lpstr>PowerPoint Presentation</vt:lpstr>
      <vt:lpstr>PowerPoint Presentation</vt:lpstr>
      <vt:lpstr>PowerPoint Presentation</vt:lpstr>
      <vt:lpstr>PowerPoint Presentation</vt:lpstr>
      <vt:lpstr>Option 1A:  SNAP/TANF Beneficiaries</vt:lpstr>
      <vt:lpstr>Option 1B:  Foster Child</vt:lpstr>
      <vt:lpstr>Option 2:  SNAP, SSI or Medicaid</vt:lpstr>
      <vt:lpstr>Option 3:  Household Income</vt:lpstr>
      <vt:lpstr>PowerPoint Presentation</vt:lpstr>
      <vt:lpstr>PowerPoint Presentation</vt:lpstr>
      <vt:lpstr>CURRENT Income Eligibility Scale</vt:lpstr>
      <vt:lpstr>PowerPoint Presentation</vt:lpstr>
      <vt:lpstr>RECAP</vt:lpstr>
      <vt:lpstr>Updating Your Eligibility Record</vt:lpstr>
      <vt:lpstr>Updating &amp; Monitoring Changes</vt:lpstr>
      <vt:lpstr>Reporting Eligibility Totals on CARES Electronic System</vt:lpstr>
      <vt:lpstr>PowerPoint Presentation</vt:lpstr>
      <vt:lpstr>Eligibility application RE-CAP</vt:lpstr>
      <vt:lpstr>Recordkeeping Requirements</vt:lpstr>
      <vt:lpstr>Maintaining  CACFP Documentation</vt:lpstr>
      <vt:lpstr>PowerPoint Presentation</vt:lpstr>
      <vt:lpstr>PowerPoint Presentation</vt:lpstr>
      <vt:lpstr>PowerPoint Presentation</vt:lpstr>
      <vt:lpstr>PowerPoint Presentation</vt:lpstr>
      <vt:lpstr>     ATTENDANCE FORM TOTAL ATTENDANCE FOR THE ENTIRE MONTH</vt:lpstr>
      <vt:lpstr>PowerPoint Presentation</vt:lpstr>
      <vt:lpstr>PowerPoint Presentation</vt:lpstr>
      <vt:lpstr>PowerPoint Presentation</vt:lpstr>
      <vt:lpstr>PowerPoint Presentation</vt:lpstr>
      <vt:lpstr>PowerPoint Presentation</vt:lpstr>
      <vt:lpstr>PowerPoint Presentation</vt:lpstr>
      <vt:lpstr>Assessing Costs in the Child and Adult Care Food Program (CACFP) </vt:lpstr>
      <vt:lpstr>Typical costs considered allowable include: </vt:lpstr>
      <vt:lpstr>Typical Costs Considered Unallowable Include:</vt:lpstr>
      <vt:lpstr>What is the FNS Instructions 796-2 Rev. 4?</vt:lpstr>
      <vt:lpstr>FNS Instructions 796-2 Rev. 4</vt:lpstr>
      <vt:lpstr>COST DOCUMENTATION</vt:lpstr>
      <vt:lpstr>COST DOCUMENTATION SAMPLE</vt:lpstr>
      <vt:lpstr>PowerPoint Presentation</vt:lpstr>
      <vt:lpstr>Donations</vt:lpstr>
      <vt:lpstr>CHILD AND ADULT FOOD DISTRIBUTION PROGRAM </vt:lpstr>
      <vt:lpstr>Examples of current participants in the USDA Food Distribution Program </vt:lpstr>
      <vt:lpstr>Estimating Maximum CACFP Reimbursement</vt:lpstr>
      <vt:lpstr>Record Keeping Recap</vt:lpstr>
      <vt:lpstr>Thank you! Call your specialist with questions: 609.984.1250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New Jersey Department of Agriculture Division of Food and Nutrition Child and Adult Care Food Program P.O. Box 334 Trenton, NJ 08625-0334 609-984-1250</dc:title>
  <dc:creator>Freeman-Wright, Carrie</dc:creator>
  <cp:lastModifiedBy>Smith, Michael</cp:lastModifiedBy>
  <cp:revision>52</cp:revision>
  <cp:lastPrinted>2019-05-06T18:24:22Z</cp:lastPrinted>
  <dcterms:created xsi:type="dcterms:W3CDTF">2019-02-28T17:37:17Z</dcterms:created>
  <dcterms:modified xsi:type="dcterms:W3CDTF">2020-07-31T14:07:18Z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0x010100EEDBEE87B55B124C9B1BB1C141455D0F</vt:lpwstr>
  </property>
</Properties>
</file>